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4"/>
  </p:notesMasterIdLst>
  <p:sldIdLst>
    <p:sldId id="257" r:id="rId2"/>
    <p:sldId id="260" r:id="rId3"/>
    <p:sldId id="261" r:id="rId4"/>
    <p:sldId id="258" r:id="rId5"/>
    <p:sldId id="262" r:id="rId6"/>
    <p:sldId id="263" r:id="rId7"/>
    <p:sldId id="264" r:id="rId8"/>
    <p:sldId id="265" r:id="rId9"/>
    <p:sldId id="266" r:id="rId10"/>
    <p:sldId id="267" r:id="rId11"/>
    <p:sldId id="268" r:id="rId12"/>
    <p:sldId id="269"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101"/>
    <p:restoredTop sz="92932"/>
  </p:normalViewPr>
  <p:slideViewPr>
    <p:cSldViewPr snapToGrid="0" snapToObjects="1">
      <p:cViewPr varScale="1">
        <p:scale>
          <a:sx n="58" d="100"/>
          <a:sy n="58" d="100"/>
        </p:scale>
        <p:origin x="30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65A62B-518E-4D40-9276-597E3DE1346E}"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0CF02DCF-753B-4075-B1AB-1F018B959954}">
      <dgm:prSet/>
      <dgm:spPr/>
      <dgm:t>
        <a:bodyPr/>
        <a:lstStyle/>
        <a:p>
          <a:r>
            <a:rPr lang="en-US" b="1"/>
            <a:t>Create a plan that includes:</a:t>
          </a:r>
          <a:endParaRPr lang="en-US"/>
        </a:p>
      </dgm:t>
    </dgm:pt>
    <dgm:pt modelId="{EFC0714C-766D-4851-9E95-F0138F65E7A8}" type="parTrans" cxnId="{043AF509-A563-42C9-8927-DC64074CEC7D}">
      <dgm:prSet/>
      <dgm:spPr/>
      <dgm:t>
        <a:bodyPr/>
        <a:lstStyle/>
        <a:p>
          <a:endParaRPr lang="en-US"/>
        </a:p>
      </dgm:t>
    </dgm:pt>
    <dgm:pt modelId="{44F3221C-7EAD-4134-A744-55389A62A72D}" type="sibTrans" cxnId="{043AF509-A563-42C9-8927-DC64074CEC7D}">
      <dgm:prSet/>
      <dgm:spPr/>
      <dgm:t>
        <a:bodyPr/>
        <a:lstStyle/>
        <a:p>
          <a:endParaRPr lang="en-US"/>
        </a:p>
      </dgm:t>
    </dgm:pt>
    <dgm:pt modelId="{82905055-D801-4FEC-AE4B-747B7324D289}">
      <dgm:prSet/>
      <dgm:spPr/>
      <dgm:t>
        <a:bodyPr/>
        <a:lstStyle/>
        <a:p>
          <a:r>
            <a:rPr lang="en-US"/>
            <a:t>Supplies – Estimate needs like garden tools, compost, and other soil amendments, raised bed materials, irrigation, fencing plants/seed, signs, etc.</a:t>
          </a:r>
        </a:p>
      </dgm:t>
    </dgm:pt>
    <dgm:pt modelId="{6C149E66-2B49-4F47-AFA2-DFE27F3BB10D}" type="parTrans" cxnId="{B3DB30A0-5A89-4C6B-8F46-1255C3B1742B}">
      <dgm:prSet/>
      <dgm:spPr/>
      <dgm:t>
        <a:bodyPr/>
        <a:lstStyle/>
        <a:p>
          <a:endParaRPr lang="en-US"/>
        </a:p>
      </dgm:t>
    </dgm:pt>
    <dgm:pt modelId="{27484DA7-D9AF-49B7-B430-4FA711DDBE9D}" type="sibTrans" cxnId="{B3DB30A0-5A89-4C6B-8F46-1255C3B1742B}">
      <dgm:prSet/>
      <dgm:spPr/>
      <dgm:t>
        <a:bodyPr/>
        <a:lstStyle/>
        <a:p>
          <a:endParaRPr lang="en-US"/>
        </a:p>
      </dgm:t>
    </dgm:pt>
    <dgm:pt modelId="{4CC1E3CA-6647-4206-8685-5A5F200575CD}">
      <dgm:prSet/>
      <dgm:spPr/>
      <dgm:t>
        <a:bodyPr/>
        <a:lstStyle/>
        <a:p>
          <a:r>
            <a:rPr lang="en-US"/>
            <a:t>Budget</a:t>
          </a:r>
        </a:p>
      </dgm:t>
    </dgm:pt>
    <dgm:pt modelId="{A6F9E1E1-691F-4057-B550-8A3D62502DB0}" type="parTrans" cxnId="{F6001EAD-BE4B-4876-A326-E822757C16D9}">
      <dgm:prSet/>
      <dgm:spPr/>
      <dgm:t>
        <a:bodyPr/>
        <a:lstStyle/>
        <a:p>
          <a:endParaRPr lang="en-US"/>
        </a:p>
      </dgm:t>
    </dgm:pt>
    <dgm:pt modelId="{B4DE5931-415B-4E7E-A55D-1C20BE5E0909}" type="sibTrans" cxnId="{F6001EAD-BE4B-4876-A326-E822757C16D9}">
      <dgm:prSet/>
      <dgm:spPr/>
      <dgm:t>
        <a:bodyPr/>
        <a:lstStyle/>
        <a:p>
          <a:endParaRPr lang="en-US"/>
        </a:p>
      </dgm:t>
    </dgm:pt>
    <dgm:pt modelId="{4144EE9D-1263-4445-BE7E-78D0AA67B25A}">
      <dgm:prSet/>
      <dgm:spPr/>
      <dgm:t>
        <a:bodyPr/>
        <a:lstStyle/>
        <a:p>
          <a:r>
            <a:rPr lang="en-US"/>
            <a:t>Timeline</a:t>
          </a:r>
        </a:p>
      </dgm:t>
    </dgm:pt>
    <dgm:pt modelId="{8A1FB2A9-2E73-4122-92BD-8C721E1302E7}" type="parTrans" cxnId="{BC5F88C1-3DFA-42CA-8795-491DAFA97E51}">
      <dgm:prSet/>
      <dgm:spPr/>
      <dgm:t>
        <a:bodyPr/>
        <a:lstStyle/>
        <a:p>
          <a:endParaRPr lang="en-US"/>
        </a:p>
      </dgm:t>
    </dgm:pt>
    <dgm:pt modelId="{AB2D722A-2A71-4894-B903-2A9E597D1B2D}" type="sibTrans" cxnId="{BC5F88C1-3DFA-42CA-8795-491DAFA97E51}">
      <dgm:prSet/>
      <dgm:spPr/>
      <dgm:t>
        <a:bodyPr/>
        <a:lstStyle/>
        <a:p>
          <a:endParaRPr lang="en-US"/>
        </a:p>
      </dgm:t>
    </dgm:pt>
    <dgm:pt modelId="{D8CDC86C-E237-4E3E-AC80-0D51E3F6690A}">
      <dgm:prSet/>
      <dgm:spPr/>
      <dgm:t>
        <a:bodyPr/>
        <a:lstStyle/>
        <a:p>
          <a:r>
            <a:rPr lang="en-US"/>
            <a:t>Time requirements – how much time is needed from staff and volunteers</a:t>
          </a:r>
        </a:p>
      </dgm:t>
    </dgm:pt>
    <dgm:pt modelId="{0F5B7E1A-A64C-409F-886F-1DB1F972FA37}" type="parTrans" cxnId="{FB40FEE9-6180-4E91-B1B1-1BEFA49C085B}">
      <dgm:prSet/>
      <dgm:spPr/>
      <dgm:t>
        <a:bodyPr/>
        <a:lstStyle/>
        <a:p>
          <a:endParaRPr lang="en-US"/>
        </a:p>
      </dgm:t>
    </dgm:pt>
    <dgm:pt modelId="{1089680D-4825-42CB-8F54-7AA9C0B95908}" type="sibTrans" cxnId="{FB40FEE9-6180-4E91-B1B1-1BEFA49C085B}">
      <dgm:prSet/>
      <dgm:spPr/>
      <dgm:t>
        <a:bodyPr/>
        <a:lstStyle/>
        <a:p>
          <a:endParaRPr lang="en-US"/>
        </a:p>
      </dgm:t>
    </dgm:pt>
    <dgm:pt modelId="{075F94E8-6F23-44A4-880A-241C0EC232E0}">
      <dgm:prSet/>
      <dgm:spPr/>
      <dgm:t>
        <a:bodyPr/>
        <a:lstStyle/>
        <a:p>
          <a:r>
            <a:rPr lang="en-US"/>
            <a:t>Personnel needs – how many volunteers will be needed</a:t>
          </a:r>
        </a:p>
      </dgm:t>
    </dgm:pt>
    <dgm:pt modelId="{D8308821-E096-499E-BCCF-F2D1AEBC1F6F}" type="parTrans" cxnId="{8C667E1A-E805-42CF-A704-622227553938}">
      <dgm:prSet/>
      <dgm:spPr/>
      <dgm:t>
        <a:bodyPr/>
        <a:lstStyle/>
        <a:p>
          <a:endParaRPr lang="en-US"/>
        </a:p>
      </dgm:t>
    </dgm:pt>
    <dgm:pt modelId="{C7784219-7E0F-4211-AC9E-DAE635C3919E}" type="sibTrans" cxnId="{8C667E1A-E805-42CF-A704-622227553938}">
      <dgm:prSet/>
      <dgm:spPr/>
      <dgm:t>
        <a:bodyPr/>
        <a:lstStyle/>
        <a:p>
          <a:endParaRPr lang="en-US"/>
        </a:p>
      </dgm:t>
    </dgm:pt>
    <dgm:pt modelId="{111044D8-8B9A-47BD-8E48-48AE2D1EAD18}">
      <dgm:prSet/>
      <dgm:spPr/>
      <dgm:t>
        <a:bodyPr/>
        <a:lstStyle/>
        <a:p>
          <a:r>
            <a:rPr lang="en-US"/>
            <a:t>Garden space requirements</a:t>
          </a:r>
        </a:p>
      </dgm:t>
    </dgm:pt>
    <dgm:pt modelId="{67C6A651-3CAC-4A3E-AA3E-FE56F29ADA30}" type="parTrans" cxnId="{AFE96AC8-F9DF-47CE-9AF4-37176CD09304}">
      <dgm:prSet/>
      <dgm:spPr/>
      <dgm:t>
        <a:bodyPr/>
        <a:lstStyle/>
        <a:p>
          <a:endParaRPr lang="en-US"/>
        </a:p>
      </dgm:t>
    </dgm:pt>
    <dgm:pt modelId="{38FDECEF-3FD7-4791-98CA-E9DD93796121}" type="sibTrans" cxnId="{AFE96AC8-F9DF-47CE-9AF4-37176CD09304}">
      <dgm:prSet/>
      <dgm:spPr/>
      <dgm:t>
        <a:bodyPr/>
        <a:lstStyle/>
        <a:p>
          <a:endParaRPr lang="en-US"/>
        </a:p>
      </dgm:t>
    </dgm:pt>
    <dgm:pt modelId="{6A9447EA-2101-4A1A-B30D-A42B7D936027}">
      <dgm:prSet/>
      <dgm:spPr/>
      <dgm:t>
        <a:bodyPr/>
        <a:lstStyle/>
        <a:p>
          <a:r>
            <a:rPr lang="en-US"/>
            <a:t>Curriculum connections</a:t>
          </a:r>
        </a:p>
      </dgm:t>
    </dgm:pt>
    <dgm:pt modelId="{06A53502-7FAB-4D66-8093-1D7A56D0F455}" type="parTrans" cxnId="{3C68798A-C302-41C2-81E4-5B2C8DE014D7}">
      <dgm:prSet/>
      <dgm:spPr/>
      <dgm:t>
        <a:bodyPr/>
        <a:lstStyle/>
        <a:p>
          <a:endParaRPr lang="en-US"/>
        </a:p>
      </dgm:t>
    </dgm:pt>
    <dgm:pt modelId="{26FB15C9-5E8B-4403-BC9C-7FCDAFEC8910}" type="sibTrans" cxnId="{3C68798A-C302-41C2-81E4-5B2C8DE014D7}">
      <dgm:prSet/>
      <dgm:spPr/>
      <dgm:t>
        <a:bodyPr/>
        <a:lstStyle/>
        <a:p>
          <a:endParaRPr lang="en-US"/>
        </a:p>
      </dgm:t>
    </dgm:pt>
    <dgm:pt modelId="{C5DEF38B-AAA6-41DA-8DA2-8F57AF23884C}">
      <dgm:prSet/>
      <dgm:spPr/>
      <dgm:t>
        <a:bodyPr/>
        <a:lstStyle/>
        <a:p>
          <a:r>
            <a:rPr lang="en-US"/>
            <a:t>Community support ideas</a:t>
          </a:r>
        </a:p>
      </dgm:t>
    </dgm:pt>
    <dgm:pt modelId="{C880D4A3-1C29-463C-961C-56CB51CC6353}" type="parTrans" cxnId="{90C3AE0E-AF6F-4B97-A90D-1A751958DF09}">
      <dgm:prSet/>
      <dgm:spPr/>
      <dgm:t>
        <a:bodyPr/>
        <a:lstStyle/>
        <a:p>
          <a:endParaRPr lang="en-US"/>
        </a:p>
      </dgm:t>
    </dgm:pt>
    <dgm:pt modelId="{F3DE2E28-E078-43FF-A723-90D17D03D14A}" type="sibTrans" cxnId="{90C3AE0E-AF6F-4B97-A90D-1A751958DF09}">
      <dgm:prSet/>
      <dgm:spPr/>
      <dgm:t>
        <a:bodyPr/>
        <a:lstStyle/>
        <a:p>
          <a:endParaRPr lang="en-US"/>
        </a:p>
      </dgm:t>
    </dgm:pt>
    <dgm:pt modelId="{3DD4602F-663F-F94A-A6DB-99EFA62AB44C}" type="pres">
      <dgm:prSet presAssocID="{9965A62B-518E-4D40-9276-597E3DE1346E}" presName="diagram" presStyleCnt="0">
        <dgm:presLayoutVars>
          <dgm:dir/>
          <dgm:resizeHandles val="exact"/>
        </dgm:presLayoutVars>
      </dgm:prSet>
      <dgm:spPr/>
    </dgm:pt>
    <dgm:pt modelId="{A6F43F23-B52C-ED4E-BF2D-40F5793EE606}" type="pres">
      <dgm:prSet presAssocID="{0CF02DCF-753B-4075-B1AB-1F018B959954}" presName="node" presStyleLbl="node1" presStyleIdx="0" presStyleCnt="9">
        <dgm:presLayoutVars>
          <dgm:bulletEnabled val="1"/>
        </dgm:presLayoutVars>
      </dgm:prSet>
      <dgm:spPr/>
    </dgm:pt>
    <dgm:pt modelId="{4AA20E8C-092C-2C4F-B709-DD9557DBD796}" type="pres">
      <dgm:prSet presAssocID="{44F3221C-7EAD-4134-A744-55389A62A72D}" presName="sibTrans" presStyleCnt="0"/>
      <dgm:spPr/>
    </dgm:pt>
    <dgm:pt modelId="{085F8B9F-C896-7B4F-B890-1BD28C7D113B}" type="pres">
      <dgm:prSet presAssocID="{82905055-D801-4FEC-AE4B-747B7324D289}" presName="node" presStyleLbl="node1" presStyleIdx="1" presStyleCnt="9">
        <dgm:presLayoutVars>
          <dgm:bulletEnabled val="1"/>
        </dgm:presLayoutVars>
      </dgm:prSet>
      <dgm:spPr/>
    </dgm:pt>
    <dgm:pt modelId="{2D89AB35-775E-B548-BCE8-ADE73248E305}" type="pres">
      <dgm:prSet presAssocID="{27484DA7-D9AF-49B7-B430-4FA711DDBE9D}" presName="sibTrans" presStyleCnt="0"/>
      <dgm:spPr/>
    </dgm:pt>
    <dgm:pt modelId="{35C84144-CC1A-3740-84BA-21B5DCF5CBD5}" type="pres">
      <dgm:prSet presAssocID="{4CC1E3CA-6647-4206-8685-5A5F200575CD}" presName="node" presStyleLbl="node1" presStyleIdx="2" presStyleCnt="9">
        <dgm:presLayoutVars>
          <dgm:bulletEnabled val="1"/>
        </dgm:presLayoutVars>
      </dgm:prSet>
      <dgm:spPr/>
    </dgm:pt>
    <dgm:pt modelId="{D8FB45C3-99A3-AE4F-94C3-901D5E05D13F}" type="pres">
      <dgm:prSet presAssocID="{B4DE5931-415B-4E7E-A55D-1C20BE5E0909}" presName="sibTrans" presStyleCnt="0"/>
      <dgm:spPr/>
    </dgm:pt>
    <dgm:pt modelId="{CF985AE9-E3BA-1242-B55B-A2212B68CF59}" type="pres">
      <dgm:prSet presAssocID="{4144EE9D-1263-4445-BE7E-78D0AA67B25A}" presName="node" presStyleLbl="node1" presStyleIdx="3" presStyleCnt="9">
        <dgm:presLayoutVars>
          <dgm:bulletEnabled val="1"/>
        </dgm:presLayoutVars>
      </dgm:prSet>
      <dgm:spPr/>
    </dgm:pt>
    <dgm:pt modelId="{C26BA31C-17FD-A64C-8FDD-CBA950B4A368}" type="pres">
      <dgm:prSet presAssocID="{AB2D722A-2A71-4894-B903-2A9E597D1B2D}" presName="sibTrans" presStyleCnt="0"/>
      <dgm:spPr/>
    </dgm:pt>
    <dgm:pt modelId="{301E3BE5-C0EC-814E-B500-BF0FD3BDA1CE}" type="pres">
      <dgm:prSet presAssocID="{D8CDC86C-E237-4E3E-AC80-0D51E3F6690A}" presName="node" presStyleLbl="node1" presStyleIdx="4" presStyleCnt="9">
        <dgm:presLayoutVars>
          <dgm:bulletEnabled val="1"/>
        </dgm:presLayoutVars>
      </dgm:prSet>
      <dgm:spPr/>
    </dgm:pt>
    <dgm:pt modelId="{DAA6DA18-6EAB-2540-BCEC-68FBE43A180D}" type="pres">
      <dgm:prSet presAssocID="{1089680D-4825-42CB-8F54-7AA9C0B95908}" presName="sibTrans" presStyleCnt="0"/>
      <dgm:spPr/>
    </dgm:pt>
    <dgm:pt modelId="{6990DFA5-AB1F-BF4C-9EAF-BF143A55786D}" type="pres">
      <dgm:prSet presAssocID="{075F94E8-6F23-44A4-880A-241C0EC232E0}" presName="node" presStyleLbl="node1" presStyleIdx="5" presStyleCnt="9">
        <dgm:presLayoutVars>
          <dgm:bulletEnabled val="1"/>
        </dgm:presLayoutVars>
      </dgm:prSet>
      <dgm:spPr/>
    </dgm:pt>
    <dgm:pt modelId="{9EF6FEE9-4347-D449-BB7E-CF34202A5457}" type="pres">
      <dgm:prSet presAssocID="{C7784219-7E0F-4211-AC9E-DAE635C3919E}" presName="sibTrans" presStyleCnt="0"/>
      <dgm:spPr/>
    </dgm:pt>
    <dgm:pt modelId="{4BED50FB-9006-7944-A698-E2E894424B61}" type="pres">
      <dgm:prSet presAssocID="{111044D8-8B9A-47BD-8E48-48AE2D1EAD18}" presName="node" presStyleLbl="node1" presStyleIdx="6" presStyleCnt="9">
        <dgm:presLayoutVars>
          <dgm:bulletEnabled val="1"/>
        </dgm:presLayoutVars>
      </dgm:prSet>
      <dgm:spPr/>
    </dgm:pt>
    <dgm:pt modelId="{CFF90AC4-9C52-C84A-814F-75CB9B7033DE}" type="pres">
      <dgm:prSet presAssocID="{38FDECEF-3FD7-4791-98CA-E9DD93796121}" presName="sibTrans" presStyleCnt="0"/>
      <dgm:spPr/>
    </dgm:pt>
    <dgm:pt modelId="{E4F50498-6FC0-A540-94C0-8AA593C25964}" type="pres">
      <dgm:prSet presAssocID="{6A9447EA-2101-4A1A-B30D-A42B7D936027}" presName="node" presStyleLbl="node1" presStyleIdx="7" presStyleCnt="9">
        <dgm:presLayoutVars>
          <dgm:bulletEnabled val="1"/>
        </dgm:presLayoutVars>
      </dgm:prSet>
      <dgm:spPr/>
    </dgm:pt>
    <dgm:pt modelId="{310F50CA-497B-B74C-922F-2AC8CE000D9F}" type="pres">
      <dgm:prSet presAssocID="{26FB15C9-5E8B-4403-BC9C-7FCDAFEC8910}" presName="sibTrans" presStyleCnt="0"/>
      <dgm:spPr/>
    </dgm:pt>
    <dgm:pt modelId="{80C7A0A1-6DA6-8048-992D-3EF89738010D}" type="pres">
      <dgm:prSet presAssocID="{C5DEF38B-AAA6-41DA-8DA2-8F57AF23884C}" presName="node" presStyleLbl="node1" presStyleIdx="8" presStyleCnt="9">
        <dgm:presLayoutVars>
          <dgm:bulletEnabled val="1"/>
        </dgm:presLayoutVars>
      </dgm:prSet>
      <dgm:spPr/>
    </dgm:pt>
  </dgm:ptLst>
  <dgm:cxnLst>
    <dgm:cxn modelId="{043AF509-A563-42C9-8927-DC64074CEC7D}" srcId="{9965A62B-518E-4D40-9276-597E3DE1346E}" destId="{0CF02DCF-753B-4075-B1AB-1F018B959954}" srcOrd="0" destOrd="0" parTransId="{EFC0714C-766D-4851-9E95-F0138F65E7A8}" sibTransId="{44F3221C-7EAD-4134-A744-55389A62A72D}"/>
    <dgm:cxn modelId="{AD9A2E0A-92A1-404B-AC17-D715DED9AE79}" type="presOf" srcId="{C5DEF38B-AAA6-41DA-8DA2-8F57AF23884C}" destId="{80C7A0A1-6DA6-8048-992D-3EF89738010D}" srcOrd="0" destOrd="0" presId="urn:microsoft.com/office/officeart/2005/8/layout/default"/>
    <dgm:cxn modelId="{6AF86B0D-02E3-6340-813F-7EB476793983}" type="presOf" srcId="{6A9447EA-2101-4A1A-B30D-A42B7D936027}" destId="{E4F50498-6FC0-A540-94C0-8AA593C25964}" srcOrd="0" destOrd="0" presId="urn:microsoft.com/office/officeart/2005/8/layout/default"/>
    <dgm:cxn modelId="{90C3AE0E-AF6F-4B97-A90D-1A751958DF09}" srcId="{9965A62B-518E-4D40-9276-597E3DE1346E}" destId="{C5DEF38B-AAA6-41DA-8DA2-8F57AF23884C}" srcOrd="8" destOrd="0" parTransId="{C880D4A3-1C29-463C-961C-56CB51CC6353}" sibTransId="{F3DE2E28-E078-43FF-A723-90D17D03D14A}"/>
    <dgm:cxn modelId="{8C667E1A-E805-42CF-A704-622227553938}" srcId="{9965A62B-518E-4D40-9276-597E3DE1346E}" destId="{075F94E8-6F23-44A4-880A-241C0EC232E0}" srcOrd="5" destOrd="0" parTransId="{D8308821-E096-499E-BCCF-F2D1AEBC1F6F}" sibTransId="{C7784219-7E0F-4211-AC9E-DAE635C3919E}"/>
    <dgm:cxn modelId="{18B39731-0F44-314F-A0F4-1676138DE3CF}" type="presOf" srcId="{4144EE9D-1263-4445-BE7E-78D0AA67B25A}" destId="{CF985AE9-E3BA-1242-B55B-A2212B68CF59}" srcOrd="0" destOrd="0" presId="urn:microsoft.com/office/officeart/2005/8/layout/default"/>
    <dgm:cxn modelId="{24B10A4B-70CE-9C4F-BAE1-C9ADD6FFE22D}" type="presOf" srcId="{075F94E8-6F23-44A4-880A-241C0EC232E0}" destId="{6990DFA5-AB1F-BF4C-9EAF-BF143A55786D}" srcOrd="0" destOrd="0" presId="urn:microsoft.com/office/officeart/2005/8/layout/default"/>
    <dgm:cxn modelId="{627F1B51-9A22-B949-B399-470563E2F5B1}" type="presOf" srcId="{D8CDC86C-E237-4E3E-AC80-0D51E3F6690A}" destId="{301E3BE5-C0EC-814E-B500-BF0FD3BDA1CE}" srcOrd="0" destOrd="0" presId="urn:microsoft.com/office/officeart/2005/8/layout/default"/>
    <dgm:cxn modelId="{EEE6336A-F621-314D-8555-0435F77718BB}" type="presOf" srcId="{9965A62B-518E-4D40-9276-597E3DE1346E}" destId="{3DD4602F-663F-F94A-A6DB-99EFA62AB44C}" srcOrd="0" destOrd="0" presId="urn:microsoft.com/office/officeart/2005/8/layout/default"/>
    <dgm:cxn modelId="{3C68798A-C302-41C2-81E4-5B2C8DE014D7}" srcId="{9965A62B-518E-4D40-9276-597E3DE1346E}" destId="{6A9447EA-2101-4A1A-B30D-A42B7D936027}" srcOrd="7" destOrd="0" parTransId="{06A53502-7FAB-4D66-8093-1D7A56D0F455}" sibTransId="{26FB15C9-5E8B-4403-BC9C-7FCDAFEC8910}"/>
    <dgm:cxn modelId="{B3DB30A0-5A89-4C6B-8F46-1255C3B1742B}" srcId="{9965A62B-518E-4D40-9276-597E3DE1346E}" destId="{82905055-D801-4FEC-AE4B-747B7324D289}" srcOrd="1" destOrd="0" parTransId="{6C149E66-2B49-4F47-AFA2-DFE27F3BB10D}" sibTransId="{27484DA7-D9AF-49B7-B430-4FA711DDBE9D}"/>
    <dgm:cxn modelId="{CA2258A5-57BC-5443-9F6A-812EB0A197F7}" type="presOf" srcId="{82905055-D801-4FEC-AE4B-747B7324D289}" destId="{085F8B9F-C896-7B4F-B890-1BD28C7D113B}" srcOrd="0" destOrd="0" presId="urn:microsoft.com/office/officeart/2005/8/layout/default"/>
    <dgm:cxn modelId="{F6001EAD-BE4B-4876-A326-E822757C16D9}" srcId="{9965A62B-518E-4D40-9276-597E3DE1346E}" destId="{4CC1E3CA-6647-4206-8685-5A5F200575CD}" srcOrd="2" destOrd="0" parTransId="{A6F9E1E1-691F-4057-B550-8A3D62502DB0}" sibTransId="{B4DE5931-415B-4E7E-A55D-1C20BE5E0909}"/>
    <dgm:cxn modelId="{BC5F88C1-3DFA-42CA-8795-491DAFA97E51}" srcId="{9965A62B-518E-4D40-9276-597E3DE1346E}" destId="{4144EE9D-1263-4445-BE7E-78D0AA67B25A}" srcOrd="3" destOrd="0" parTransId="{8A1FB2A9-2E73-4122-92BD-8C721E1302E7}" sibTransId="{AB2D722A-2A71-4894-B903-2A9E597D1B2D}"/>
    <dgm:cxn modelId="{AFE96AC8-F9DF-47CE-9AF4-37176CD09304}" srcId="{9965A62B-518E-4D40-9276-597E3DE1346E}" destId="{111044D8-8B9A-47BD-8E48-48AE2D1EAD18}" srcOrd="6" destOrd="0" parTransId="{67C6A651-3CAC-4A3E-AA3E-FE56F29ADA30}" sibTransId="{38FDECEF-3FD7-4791-98CA-E9DD93796121}"/>
    <dgm:cxn modelId="{2F5AC3DE-FA03-6545-A0F3-F67375630FC7}" type="presOf" srcId="{0CF02DCF-753B-4075-B1AB-1F018B959954}" destId="{A6F43F23-B52C-ED4E-BF2D-40F5793EE606}" srcOrd="0" destOrd="0" presId="urn:microsoft.com/office/officeart/2005/8/layout/default"/>
    <dgm:cxn modelId="{FB40FEE9-6180-4E91-B1B1-1BEFA49C085B}" srcId="{9965A62B-518E-4D40-9276-597E3DE1346E}" destId="{D8CDC86C-E237-4E3E-AC80-0D51E3F6690A}" srcOrd="4" destOrd="0" parTransId="{0F5B7E1A-A64C-409F-886F-1DB1F972FA37}" sibTransId="{1089680D-4825-42CB-8F54-7AA9C0B95908}"/>
    <dgm:cxn modelId="{B96D75EA-76B9-A64C-9E4B-CBFFA199F99C}" type="presOf" srcId="{4CC1E3CA-6647-4206-8685-5A5F200575CD}" destId="{35C84144-CC1A-3740-84BA-21B5DCF5CBD5}" srcOrd="0" destOrd="0" presId="urn:microsoft.com/office/officeart/2005/8/layout/default"/>
    <dgm:cxn modelId="{C2BA16FB-9E15-AB45-92FF-56E258529186}" type="presOf" srcId="{111044D8-8B9A-47BD-8E48-48AE2D1EAD18}" destId="{4BED50FB-9006-7944-A698-E2E894424B61}" srcOrd="0" destOrd="0" presId="urn:microsoft.com/office/officeart/2005/8/layout/default"/>
    <dgm:cxn modelId="{0FAF15F5-C16E-2D4C-841F-902B668C6DB9}" type="presParOf" srcId="{3DD4602F-663F-F94A-A6DB-99EFA62AB44C}" destId="{A6F43F23-B52C-ED4E-BF2D-40F5793EE606}" srcOrd="0" destOrd="0" presId="urn:microsoft.com/office/officeart/2005/8/layout/default"/>
    <dgm:cxn modelId="{70E2B64E-0E27-794A-880F-C468F2528A03}" type="presParOf" srcId="{3DD4602F-663F-F94A-A6DB-99EFA62AB44C}" destId="{4AA20E8C-092C-2C4F-B709-DD9557DBD796}" srcOrd="1" destOrd="0" presId="urn:microsoft.com/office/officeart/2005/8/layout/default"/>
    <dgm:cxn modelId="{3C0BBEC9-2FE1-2942-8744-100C58D5235B}" type="presParOf" srcId="{3DD4602F-663F-F94A-A6DB-99EFA62AB44C}" destId="{085F8B9F-C896-7B4F-B890-1BD28C7D113B}" srcOrd="2" destOrd="0" presId="urn:microsoft.com/office/officeart/2005/8/layout/default"/>
    <dgm:cxn modelId="{4AE44F86-8BD6-1448-AB3B-F3F3F39B99D9}" type="presParOf" srcId="{3DD4602F-663F-F94A-A6DB-99EFA62AB44C}" destId="{2D89AB35-775E-B548-BCE8-ADE73248E305}" srcOrd="3" destOrd="0" presId="urn:microsoft.com/office/officeart/2005/8/layout/default"/>
    <dgm:cxn modelId="{83172015-176B-0C40-8945-4F938D7BAEB8}" type="presParOf" srcId="{3DD4602F-663F-F94A-A6DB-99EFA62AB44C}" destId="{35C84144-CC1A-3740-84BA-21B5DCF5CBD5}" srcOrd="4" destOrd="0" presId="urn:microsoft.com/office/officeart/2005/8/layout/default"/>
    <dgm:cxn modelId="{6A8B6B35-AB99-AC48-8FE0-B4CAC2B660E2}" type="presParOf" srcId="{3DD4602F-663F-F94A-A6DB-99EFA62AB44C}" destId="{D8FB45C3-99A3-AE4F-94C3-901D5E05D13F}" srcOrd="5" destOrd="0" presId="urn:microsoft.com/office/officeart/2005/8/layout/default"/>
    <dgm:cxn modelId="{4326D270-1B0F-5E41-B2A8-A430AB42274A}" type="presParOf" srcId="{3DD4602F-663F-F94A-A6DB-99EFA62AB44C}" destId="{CF985AE9-E3BA-1242-B55B-A2212B68CF59}" srcOrd="6" destOrd="0" presId="urn:microsoft.com/office/officeart/2005/8/layout/default"/>
    <dgm:cxn modelId="{6241A9C9-10A4-9149-87D2-5010CB712DBD}" type="presParOf" srcId="{3DD4602F-663F-F94A-A6DB-99EFA62AB44C}" destId="{C26BA31C-17FD-A64C-8FDD-CBA950B4A368}" srcOrd="7" destOrd="0" presId="urn:microsoft.com/office/officeart/2005/8/layout/default"/>
    <dgm:cxn modelId="{1B7AF545-D98D-3247-B73B-F11A165D061E}" type="presParOf" srcId="{3DD4602F-663F-F94A-A6DB-99EFA62AB44C}" destId="{301E3BE5-C0EC-814E-B500-BF0FD3BDA1CE}" srcOrd="8" destOrd="0" presId="urn:microsoft.com/office/officeart/2005/8/layout/default"/>
    <dgm:cxn modelId="{2B1B5077-D585-3D4D-84F4-C61BD12CCAE4}" type="presParOf" srcId="{3DD4602F-663F-F94A-A6DB-99EFA62AB44C}" destId="{DAA6DA18-6EAB-2540-BCEC-68FBE43A180D}" srcOrd="9" destOrd="0" presId="urn:microsoft.com/office/officeart/2005/8/layout/default"/>
    <dgm:cxn modelId="{48D4C702-7395-7A4E-B408-F7151D93A42E}" type="presParOf" srcId="{3DD4602F-663F-F94A-A6DB-99EFA62AB44C}" destId="{6990DFA5-AB1F-BF4C-9EAF-BF143A55786D}" srcOrd="10" destOrd="0" presId="urn:microsoft.com/office/officeart/2005/8/layout/default"/>
    <dgm:cxn modelId="{4828DCE2-D296-C949-B3C7-68A3800C07DA}" type="presParOf" srcId="{3DD4602F-663F-F94A-A6DB-99EFA62AB44C}" destId="{9EF6FEE9-4347-D449-BB7E-CF34202A5457}" srcOrd="11" destOrd="0" presId="urn:microsoft.com/office/officeart/2005/8/layout/default"/>
    <dgm:cxn modelId="{1A83D721-FA4F-B54B-87C5-59281FF4B733}" type="presParOf" srcId="{3DD4602F-663F-F94A-A6DB-99EFA62AB44C}" destId="{4BED50FB-9006-7944-A698-E2E894424B61}" srcOrd="12" destOrd="0" presId="urn:microsoft.com/office/officeart/2005/8/layout/default"/>
    <dgm:cxn modelId="{2BE2423B-4054-A64C-B68F-A9ED3E62D02C}" type="presParOf" srcId="{3DD4602F-663F-F94A-A6DB-99EFA62AB44C}" destId="{CFF90AC4-9C52-C84A-814F-75CB9B7033DE}" srcOrd="13" destOrd="0" presId="urn:microsoft.com/office/officeart/2005/8/layout/default"/>
    <dgm:cxn modelId="{B2594B50-B143-5843-B246-B861CA54982C}" type="presParOf" srcId="{3DD4602F-663F-F94A-A6DB-99EFA62AB44C}" destId="{E4F50498-6FC0-A540-94C0-8AA593C25964}" srcOrd="14" destOrd="0" presId="urn:microsoft.com/office/officeart/2005/8/layout/default"/>
    <dgm:cxn modelId="{B0461541-01F7-8347-98A0-43B64E8DE9BF}" type="presParOf" srcId="{3DD4602F-663F-F94A-A6DB-99EFA62AB44C}" destId="{310F50CA-497B-B74C-922F-2AC8CE000D9F}" srcOrd="15" destOrd="0" presId="urn:microsoft.com/office/officeart/2005/8/layout/default"/>
    <dgm:cxn modelId="{121DFB6A-A0BF-F440-ACE9-B4F3FA1AE4CB}" type="presParOf" srcId="{3DD4602F-663F-F94A-A6DB-99EFA62AB44C}" destId="{80C7A0A1-6DA6-8048-992D-3EF89738010D}"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9F9D0B3-A49D-47A2-8F1A-75AD34E0B7CB}" type="doc">
      <dgm:prSet loTypeId="urn:microsoft.com/office/officeart/2017/3/layout/HorizontalPathTimeline" loCatId="process" qsTypeId="urn:microsoft.com/office/officeart/2005/8/quickstyle/simple1" qsCatId="simple" csTypeId="urn:microsoft.com/office/officeart/2005/8/colors/colorful1" csCatId="colorful" phldr="1"/>
      <dgm:spPr/>
      <dgm:t>
        <a:bodyPr/>
        <a:lstStyle/>
        <a:p>
          <a:endParaRPr lang="en-US"/>
        </a:p>
      </dgm:t>
    </dgm:pt>
    <dgm:pt modelId="{0E551BE0-15D5-4EBE-99D4-F80F02618151}">
      <dgm:prSet/>
      <dgm:spPr/>
      <dgm:t>
        <a:bodyPr/>
        <a:lstStyle/>
        <a:p>
          <a:pPr>
            <a:defRPr b="1"/>
          </a:pPr>
          <a:r>
            <a:rPr lang="en-US"/>
            <a:t>September</a:t>
          </a:r>
        </a:p>
      </dgm:t>
    </dgm:pt>
    <dgm:pt modelId="{49FE1616-BF23-437C-A997-1DD470F0D6EE}" type="parTrans" cxnId="{16023FCF-CE91-43EC-A55C-6D28C9DC937D}">
      <dgm:prSet/>
      <dgm:spPr/>
      <dgm:t>
        <a:bodyPr/>
        <a:lstStyle/>
        <a:p>
          <a:endParaRPr lang="en-US"/>
        </a:p>
      </dgm:t>
    </dgm:pt>
    <dgm:pt modelId="{1EB5276E-0714-4002-A26D-EED65825A219}" type="sibTrans" cxnId="{16023FCF-CE91-43EC-A55C-6D28C9DC937D}">
      <dgm:prSet/>
      <dgm:spPr/>
      <dgm:t>
        <a:bodyPr/>
        <a:lstStyle/>
        <a:p>
          <a:endParaRPr lang="en-US"/>
        </a:p>
      </dgm:t>
    </dgm:pt>
    <dgm:pt modelId="{09C75703-1C08-4359-BC3E-BF7C4F5F9901}">
      <dgm:prSet/>
      <dgm:spPr/>
      <dgm:t>
        <a:bodyPr/>
        <a:lstStyle/>
        <a:p>
          <a:r>
            <a:rPr lang="en-US"/>
            <a:t>Create your group</a:t>
          </a:r>
        </a:p>
      </dgm:t>
    </dgm:pt>
    <dgm:pt modelId="{5ACCDD36-2C51-4309-BD13-530C7A15B8E1}" type="parTrans" cxnId="{5D0C1CB3-C33F-4DCB-81A0-1F80BDC62247}">
      <dgm:prSet/>
      <dgm:spPr/>
      <dgm:t>
        <a:bodyPr/>
        <a:lstStyle/>
        <a:p>
          <a:endParaRPr lang="en-US"/>
        </a:p>
      </dgm:t>
    </dgm:pt>
    <dgm:pt modelId="{8F34227C-C4CD-4BAB-80C2-53C16536638A}" type="sibTrans" cxnId="{5D0C1CB3-C33F-4DCB-81A0-1F80BDC62247}">
      <dgm:prSet/>
      <dgm:spPr/>
      <dgm:t>
        <a:bodyPr/>
        <a:lstStyle/>
        <a:p>
          <a:endParaRPr lang="en-US"/>
        </a:p>
      </dgm:t>
    </dgm:pt>
    <dgm:pt modelId="{06EE2E55-655A-47B5-8681-B7536073ECAC}">
      <dgm:prSet/>
      <dgm:spPr/>
      <dgm:t>
        <a:bodyPr/>
        <a:lstStyle/>
        <a:p>
          <a:pPr>
            <a:defRPr b="1"/>
          </a:pPr>
          <a:r>
            <a:rPr lang="en-US"/>
            <a:t>October</a:t>
          </a:r>
        </a:p>
      </dgm:t>
    </dgm:pt>
    <dgm:pt modelId="{E961BE95-EFDA-4C50-B79E-5B6421C2D3E1}" type="parTrans" cxnId="{7E3497BB-082F-4E58-97A3-9BA37D087646}">
      <dgm:prSet/>
      <dgm:spPr/>
      <dgm:t>
        <a:bodyPr/>
        <a:lstStyle/>
        <a:p>
          <a:endParaRPr lang="en-US"/>
        </a:p>
      </dgm:t>
    </dgm:pt>
    <dgm:pt modelId="{12298116-9BE2-40E6-A680-D1597789E60E}" type="sibTrans" cxnId="{7E3497BB-082F-4E58-97A3-9BA37D087646}">
      <dgm:prSet/>
      <dgm:spPr/>
      <dgm:t>
        <a:bodyPr/>
        <a:lstStyle/>
        <a:p>
          <a:endParaRPr lang="en-US"/>
        </a:p>
      </dgm:t>
    </dgm:pt>
    <dgm:pt modelId="{E86A35AB-AD03-4481-9422-CD182D17B95F}">
      <dgm:prSet/>
      <dgm:spPr/>
      <dgm:t>
        <a:bodyPr/>
        <a:lstStyle/>
        <a:p>
          <a:r>
            <a:rPr lang="en-US"/>
            <a:t>Draft a plan</a:t>
          </a:r>
        </a:p>
      </dgm:t>
    </dgm:pt>
    <dgm:pt modelId="{ECF9478C-A880-4A54-8587-EE5307967FBB}" type="parTrans" cxnId="{B732FBCB-3E9F-4B7D-8861-B70DA35B004F}">
      <dgm:prSet/>
      <dgm:spPr/>
      <dgm:t>
        <a:bodyPr/>
        <a:lstStyle/>
        <a:p>
          <a:endParaRPr lang="en-US"/>
        </a:p>
      </dgm:t>
    </dgm:pt>
    <dgm:pt modelId="{F567D31B-F2FC-45BB-BEA7-0A68FFE73864}" type="sibTrans" cxnId="{B732FBCB-3E9F-4B7D-8861-B70DA35B004F}">
      <dgm:prSet/>
      <dgm:spPr/>
      <dgm:t>
        <a:bodyPr/>
        <a:lstStyle/>
        <a:p>
          <a:endParaRPr lang="en-US"/>
        </a:p>
      </dgm:t>
    </dgm:pt>
    <dgm:pt modelId="{BC355FEA-6CD0-4EE6-BE2C-6523600267AB}">
      <dgm:prSet/>
      <dgm:spPr/>
      <dgm:t>
        <a:bodyPr/>
        <a:lstStyle/>
        <a:p>
          <a:pPr>
            <a:defRPr b="1"/>
          </a:pPr>
          <a:r>
            <a:rPr lang="en-US"/>
            <a:t>November</a:t>
          </a:r>
        </a:p>
      </dgm:t>
    </dgm:pt>
    <dgm:pt modelId="{4E673486-EE2E-406C-BA4E-CA3BC40B8EFB}" type="parTrans" cxnId="{4BD79B61-6584-4C6F-9090-357D8CEBED35}">
      <dgm:prSet/>
      <dgm:spPr/>
      <dgm:t>
        <a:bodyPr/>
        <a:lstStyle/>
        <a:p>
          <a:endParaRPr lang="en-US"/>
        </a:p>
      </dgm:t>
    </dgm:pt>
    <dgm:pt modelId="{B69CB2D4-EE23-469B-9482-59FE2CF5A5BE}" type="sibTrans" cxnId="{4BD79B61-6584-4C6F-9090-357D8CEBED35}">
      <dgm:prSet/>
      <dgm:spPr/>
      <dgm:t>
        <a:bodyPr/>
        <a:lstStyle/>
        <a:p>
          <a:endParaRPr lang="en-US"/>
        </a:p>
      </dgm:t>
    </dgm:pt>
    <dgm:pt modelId="{FA947B72-4481-4A62-88CE-C95976A7A9F1}">
      <dgm:prSet/>
      <dgm:spPr/>
      <dgm:t>
        <a:bodyPr/>
        <a:lstStyle/>
        <a:p>
          <a:r>
            <a:rPr lang="en-US"/>
            <a:t>Garner administrative support</a:t>
          </a:r>
        </a:p>
      </dgm:t>
    </dgm:pt>
    <dgm:pt modelId="{144E70BF-C7EA-4D8C-BB82-10462A6D601C}" type="parTrans" cxnId="{EA2B2A95-0DF9-4AAB-81D1-373DB412887E}">
      <dgm:prSet/>
      <dgm:spPr/>
      <dgm:t>
        <a:bodyPr/>
        <a:lstStyle/>
        <a:p>
          <a:endParaRPr lang="en-US"/>
        </a:p>
      </dgm:t>
    </dgm:pt>
    <dgm:pt modelId="{200299EF-4208-4026-A5BF-9C76025A1FC3}" type="sibTrans" cxnId="{EA2B2A95-0DF9-4AAB-81D1-373DB412887E}">
      <dgm:prSet/>
      <dgm:spPr/>
      <dgm:t>
        <a:bodyPr/>
        <a:lstStyle/>
        <a:p>
          <a:endParaRPr lang="en-US"/>
        </a:p>
      </dgm:t>
    </dgm:pt>
    <dgm:pt modelId="{E077F71E-AAD0-4541-9C0E-CDCBF35B9DEE}">
      <dgm:prSet/>
      <dgm:spPr/>
      <dgm:t>
        <a:bodyPr/>
        <a:lstStyle/>
        <a:p>
          <a:pPr>
            <a:defRPr b="1"/>
          </a:pPr>
          <a:r>
            <a:rPr lang="en-US"/>
            <a:t>Dec.–Jan.</a:t>
          </a:r>
        </a:p>
      </dgm:t>
    </dgm:pt>
    <dgm:pt modelId="{09A64950-7013-4212-8345-BFB3CDD094DD}" type="parTrans" cxnId="{C3E720C9-5EB4-4992-A328-75334104CFCD}">
      <dgm:prSet/>
      <dgm:spPr/>
      <dgm:t>
        <a:bodyPr/>
        <a:lstStyle/>
        <a:p>
          <a:endParaRPr lang="en-US"/>
        </a:p>
      </dgm:t>
    </dgm:pt>
    <dgm:pt modelId="{9F7144A8-4908-4799-A41B-51127F85CB50}" type="sibTrans" cxnId="{C3E720C9-5EB4-4992-A328-75334104CFCD}">
      <dgm:prSet/>
      <dgm:spPr/>
      <dgm:t>
        <a:bodyPr/>
        <a:lstStyle/>
        <a:p>
          <a:endParaRPr lang="en-US"/>
        </a:p>
      </dgm:t>
    </dgm:pt>
    <dgm:pt modelId="{E6635CBC-E1EA-4DFD-B0E1-2818C50F7844}">
      <dgm:prSet/>
      <dgm:spPr/>
      <dgm:t>
        <a:bodyPr/>
        <a:lstStyle/>
        <a:p>
          <a:r>
            <a:rPr lang="en-US"/>
            <a:t>Gather parental support</a:t>
          </a:r>
        </a:p>
      </dgm:t>
    </dgm:pt>
    <dgm:pt modelId="{E3BEDA07-CE0E-45F2-B571-E99A4FF6E0FE}" type="parTrans" cxnId="{0846D4B5-2253-40F0-9C87-EF0A0886EB66}">
      <dgm:prSet/>
      <dgm:spPr/>
      <dgm:t>
        <a:bodyPr/>
        <a:lstStyle/>
        <a:p>
          <a:endParaRPr lang="en-US"/>
        </a:p>
      </dgm:t>
    </dgm:pt>
    <dgm:pt modelId="{5B2469E0-D19A-47CE-B0EA-AA6BB86DED58}" type="sibTrans" cxnId="{0846D4B5-2253-40F0-9C87-EF0A0886EB66}">
      <dgm:prSet/>
      <dgm:spPr/>
      <dgm:t>
        <a:bodyPr/>
        <a:lstStyle/>
        <a:p>
          <a:endParaRPr lang="en-US"/>
        </a:p>
      </dgm:t>
    </dgm:pt>
    <dgm:pt modelId="{80A539D7-EAC9-4235-AFC0-5C75C19B554E}">
      <dgm:prSet/>
      <dgm:spPr/>
      <dgm:t>
        <a:bodyPr/>
        <a:lstStyle/>
        <a:p>
          <a:pPr>
            <a:defRPr b="1"/>
          </a:pPr>
          <a:r>
            <a:rPr lang="en-US"/>
            <a:t>February</a:t>
          </a:r>
        </a:p>
      </dgm:t>
    </dgm:pt>
    <dgm:pt modelId="{5A05B041-F71E-414C-831F-637CE61FE34B}" type="parTrans" cxnId="{C861D93D-0BA6-44B3-86E9-E62B5A09359E}">
      <dgm:prSet/>
      <dgm:spPr/>
      <dgm:t>
        <a:bodyPr/>
        <a:lstStyle/>
        <a:p>
          <a:endParaRPr lang="en-US"/>
        </a:p>
      </dgm:t>
    </dgm:pt>
    <dgm:pt modelId="{A3471382-9D43-4788-A17F-E5874AFB55A2}" type="sibTrans" cxnId="{C861D93D-0BA6-44B3-86E9-E62B5A09359E}">
      <dgm:prSet/>
      <dgm:spPr/>
      <dgm:t>
        <a:bodyPr/>
        <a:lstStyle/>
        <a:p>
          <a:endParaRPr lang="en-US"/>
        </a:p>
      </dgm:t>
    </dgm:pt>
    <dgm:pt modelId="{88907EA0-89D0-49D0-A42B-F9400D99BA2D}">
      <dgm:prSet/>
      <dgm:spPr/>
      <dgm:t>
        <a:bodyPr/>
        <a:lstStyle/>
        <a:p>
          <a:r>
            <a:rPr lang="en-US"/>
            <a:t>Choose your garden site and notify landscape maintenance crews</a:t>
          </a:r>
        </a:p>
      </dgm:t>
    </dgm:pt>
    <dgm:pt modelId="{EA8888BF-8420-4E68-97DA-F0F6605C1456}" type="parTrans" cxnId="{22FC5DF5-25CB-4016-B988-AC69FC8A6342}">
      <dgm:prSet/>
      <dgm:spPr/>
      <dgm:t>
        <a:bodyPr/>
        <a:lstStyle/>
        <a:p>
          <a:endParaRPr lang="en-US"/>
        </a:p>
      </dgm:t>
    </dgm:pt>
    <dgm:pt modelId="{A25950C4-EED0-48B0-B197-1191B7FFDBD6}" type="sibTrans" cxnId="{22FC5DF5-25CB-4016-B988-AC69FC8A6342}">
      <dgm:prSet/>
      <dgm:spPr/>
      <dgm:t>
        <a:bodyPr/>
        <a:lstStyle/>
        <a:p>
          <a:endParaRPr lang="en-US"/>
        </a:p>
      </dgm:t>
    </dgm:pt>
    <dgm:pt modelId="{C01FB19E-F754-4323-8021-96CB3C8D496D}">
      <dgm:prSet/>
      <dgm:spPr/>
      <dgm:t>
        <a:bodyPr/>
        <a:lstStyle/>
        <a:p>
          <a:pPr>
            <a:defRPr b="1"/>
          </a:pPr>
          <a:r>
            <a:rPr lang="en-US"/>
            <a:t>March</a:t>
          </a:r>
        </a:p>
      </dgm:t>
    </dgm:pt>
    <dgm:pt modelId="{AFA44CB8-B35E-407A-9302-943F452D9CB0}" type="parTrans" cxnId="{315883B3-9DBB-42C5-8FE6-51B8C0960741}">
      <dgm:prSet/>
      <dgm:spPr/>
      <dgm:t>
        <a:bodyPr/>
        <a:lstStyle/>
        <a:p>
          <a:endParaRPr lang="en-US"/>
        </a:p>
      </dgm:t>
    </dgm:pt>
    <dgm:pt modelId="{D16B21F2-960C-4EFE-A96C-DE00F91733C4}" type="sibTrans" cxnId="{315883B3-9DBB-42C5-8FE6-51B8C0960741}">
      <dgm:prSet/>
      <dgm:spPr/>
      <dgm:t>
        <a:bodyPr/>
        <a:lstStyle/>
        <a:p>
          <a:endParaRPr lang="en-US"/>
        </a:p>
      </dgm:t>
    </dgm:pt>
    <dgm:pt modelId="{45F950D7-5A83-4E2A-A376-AC9A2EF87CE7}">
      <dgm:prSet/>
      <dgm:spPr/>
      <dgm:t>
        <a:bodyPr/>
        <a:lstStyle/>
        <a:p>
          <a:r>
            <a:rPr lang="en-US"/>
            <a:t>Connect with the professionals</a:t>
          </a:r>
        </a:p>
      </dgm:t>
    </dgm:pt>
    <dgm:pt modelId="{D985CE55-2C17-4267-8F87-57F0D878FAF6}" type="parTrans" cxnId="{FE034414-0669-4E06-90C5-66B1AD8FAE1A}">
      <dgm:prSet/>
      <dgm:spPr/>
      <dgm:t>
        <a:bodyPr/>
        <a:lstStyle/>
        <a:p>
          <a:endParaRPr lang="en-US"/>
        </a:p>
      </dgm:t>
    </dgm:pt>
    <dgm:pt modelId="{D6BAC57C-BF49-4997-AA0B-2716068959C8}" type="sibTrans" cxnId="{FE034414-0669-4E06-90C5-66B1AD8FAE1A}">
      <dgm:prSet/>
      <dgm:spPr/>
      <dgm:t>
        <a:bodyPr/>
        <a:lstStyle/>
        <a:p>
          <a:endParaRPr lang="en-US"/>
        </a:p>
      </dgm:t>
    </dgm:pt>
    <dgm:pt modelId="{12995487-F3FC-4ADF-A2F6-F6F7894BD00F}">
      <dgm:prSet/>
      <dgm:spPr/>
      <dgm:t>
        <a:bodyPr/>
        <a:lstStyle/>
        <a:p>
          <a:pPr>
            <a:defRPr b="1"/>
          </a:pPr>
          <a:r>
            <a:rPr lang="en-US"/>
            <a:t>April</a:t>
          </a:r>
        </a:p>
      </dgm:t>
    </dgm:pt>
    <dgm:pt modelId="{8FEBF0AB-C750-4680-A008-0B9854A3C140}" type="parTrans" cxnId="{BB77C4EA-E185-44A0-B967-C9EEA72BC46E}">
      <dgm:prSet/>
      <dgm:spPr/>
      <dgm:t>
        <a:bodyPr/>
        <a:lstStyle/>
        <a:p>
          <a:endParaRPr lang="en-US"/>
        </a:p>
      </dgm:t>
    </dgm:pt>
    <dgm:pt modelId="{8E3CF5E8-16F4-4927-9A5C-BF1A4C7BACAE}" type="sibTrans" cxnId="{BB77C4EA-E185-44A0-B967-C9EEA72BC46E}">
      <dgm:prSet/>
      <dgm:spPr/>
      <dgm:t>
        <a:bodyPr/>
        <a:lstStyle/>
        <a:p>
          <a:endParaRPr lang="en-US"/>
        </a:p>
      </dgm:t>
    </dgm:pt>
    <dgm:pt modelId="{69F05A15-FB27-4F5C-BF26-298D564BC764}">
      <dgm:prSet/>
      <dgm:spPr/>
      <dgm:t>
        <a:bodyPr/>
        <a:lstStyle/>
        <a:p>
          <a:r>
            <a:rPr lang="en-US"/>
            <a:t>Plant the garden making it a celebration!</a:t>
          </a:r>
        </a:p>
      </dgm:t>
    </dgm:pt>
    <dgm:pt modelId="{AB986C0A-4303-44F4-AA44-A3B339EDA2DF}" type="parTrans" cxnId="{7690FE12-73C2-4517-88B3-118B979AA8B2}">
      <dgm:prSet/>
      <dgm:spPr/>
      <dgm:t>
        <a:bodyPr/>
        <a:lstStyle/>
        <a:p>
          <a:endParaRPr lang="en-US"/>
        </a:p>
      </dgm:t>
    </dgm:pt>
    <dgm:pt modelId="{21A0850B-CAE2-4A86-811C-DA4E866196B9}" type="sibTrans" cxnId="{7690FE12-73C2-4517-88B3-118B979AA8B2}">
      <dgm:prSet/>
      <dgm:spPr/>
      <dgm:t>
        <a:bodyPr/>
        <a:lstStyle/>
        <a:p>
          <a:endParaRPr lang="en-US"/>
        </a:p>
      </dgm:t>
    </dgm:pt>
    <dgm:pt modelId="{D446DAEC-A11F-43A0-9886-A899A766E0BB}">
      <dgm:prSet/>
      <dgm:spPr/>
      <dgm:t>
        <a:bodyPr/>
        <a:lstStyle/>
        <a:p>
          <a:pPr>
            <a:defRPr b="1"/>
          </a:pPr>
          <a:r>
            <a:rPr lang="en-US"/>
            <a:t>May</a:t>
          </a:r>
        </a:p>
      </dgm:t>
    </dgm:pt>
    <dgm:pt modelId="{14A983C9-E56D-4F3D-B9C1-023E77BFD81B}" type="parTrans" cxnId="{B184E4E2-AD00-4A48-B738-F83875C0C3F0}">
      <dgm:prSet/>
      <dgm:spPr/>
      <dgm:t>
        <a:bodyPr/>
        <a:lstStyle/>
        <a:p>
          <a:endParaRPr lang="en-US"/>
        </a:p>
      </dgm:t>
    </dgm:pt>
    <dgm:pt modelId="{24AFD874-352F-4D40-903D-4AE5C16586CB}" type="sibTrans" cxnId="{B184E4E2-AD00-4A48-B738-F83875C0C3F0}">
      <dgm:prSet/>
      <dgm:spPr/>
      <dgm:t>
        <a:bodyPr/>
        <a:lstStyle/>
        <a:p>
          <a:endParaRPr lang="en-US"/>
        </a:p>
      </dgm:t>
    </dgm:pt>
    <dgm:pt modelId="{49FE12A4-9773-4875-AEA7-237D2CEA56B6}">
      <dgm:prSet/>
      <dgm:spPr/>
      <dgm:t>
        <a:bodyPr/>
        <a:lstStyle/>
        <a:p>
          <a:r>
            <a:rPr lang="en-US"/>
            <a:t>Enjoy the garden and get it ready for summer.</a:t>
          </a:r>
        </a:p>
      </dgm:t>
    </dgm:pt>
    <dgm:pt modelId="{842DC64D-0C2D-4463-8509-556240BB1258}" type="parTrans" cxnId="{0A06D022-7962-47D6-97D7-2C8B63C2D652}">
      <dgm:prSet/>
      <dgm:spPr/>
      <dgm:t>
        <a:bodyPr/>
        <a:lstStyle/>
        <a:p>
          <a:endParaRPr lang="en-US"/>
        </a:p>
      </dgm:t>
    </dgm:pt>
    <dgm:pt modelId="{E68B7945-DED3-494A-A34F-CD94DA0AD1F1}" type="sibTrans" cxnId="{0A06D022-7962-47D6-97D7-2C8B63C2D652}">
      <dgm:prSet/>
      <dgm:spPr/>
      <dgm:t>
        <a:bodyPr/>
        <a:lstStyle/>
        <a:p>
          <a:endParaRPr lang="en-US"/>
        </a:p>
      </dgm:t>
    </dgm:pt>
    <dgm:pt modelId="{E1E49E66-1845-F34F-95F3-8B21C6E36E38}" type="pres">
      <dgm:prSet presAssocID="{99F9D0B3-A49D-47A2-8F1A-75AD34E0B7CB}" presName="root" presStyleCnt="0">
        <dgm:presLayoutVars>
          <dgm:chMax/>
          <dgm:chPref/>
          <dgm:animLvl val="lvl"/>
        </dgm:presLayoutVars>
      </dgm:prSet>
      <dgm:spPr/>
    </dgm:pt>
    <dgm:pt modelId="{9051C4E9-1D8D-D54E-B70A-F6BB87CD202A}" type="pres">
      <dgm:prSet presAssocID="{99F9D0B3-A49D-47A2-8F1A-75AD34E0B7CB}" presName="divider" presStyleLbl="node1" presStyleIdx="0" presStyleCnt="1"/>
      <dgm:spPr/>
    </dgm:pt>
    <dgm:pt modelId="{8C12FF75-C9B3-6D4C-9354-8C72C58315A1}" type="pres">
      <dgm:prSet presAssocID="{99F9D0B3-A49D-47A2-8F1A-75AD34E0B7CB}" presName="nodes" presStyleCnt="0">
        <dgm:presLayoutVars>
          <dgm:chMax/>
          <dgm:chPref/>
          <dgm:animLvl val="lvl"/>
        </dgm:presLayoutVars>
      </dgm:prSet>
      <dgm:spPr/>
    </dgm:pt>
    <dgm:pt modelId="{5AA1D525-6212-8240-B644-82483E63B24E}" type="pres">
      <dgm:prSet presAssocID="{0E551BE0-15D5-4EBE-99D4-F80F02618151}" presName="composite" presStyleCnt="0"/>
      <dgm:spPr/>
    </dgm:pt>
    <dgm:pt modelId="{084896FB-5775-CF45-AC99-B98D35485099}" type="pres">
      <dgm:prSet presAssocID="{0E551BE0-15D5-4EBE-99D4-F80F02618151}" presName="L1TextContainer" presStyleLbl="revTx" presStyleIdx="0" presStyleCnt="8">
        <dgm:presLayoutVars>
          <dgm:chMax val="1"/>
          <dgm:chPref val="1"/>
          <dgm:bulletEnabled val="1"/>
        </dgm:presLayoutVars>
      </dgm:prSet>
      <dgm:spPr/>
    </dgm:pt>
    <dgm:pt modelId="{F3796978-9FD5-8D4A-864B-03C671E57172}" type="pres">
      <dgm:prSet presAssocID="{0E551BE0-15D5-4EBE-99D4-F80F02618151}" presName="L2TextContainerWrapper" presStyleCnt="0">
        <dgm:presLayoutVars>
          <dgm:chMax val="0"/>
          <dgm:chPref val="0"/>
          <dgm:bulletEnabled val="1"/>
        </dgm:presLayoutVars>
      </dgm:prSet>
      <dgm:spPr/>
    </dgm:pt>
    <dgm:pt modelId="{D0752419-24A9-6F41-9FC2-B4DB3EE168E0}" type="pres">
      <dgm:prSet presAssocID="{0E551BE0-15D5-4EBE-99D4-F80F02618151}" presName="L2TextContainer" presStyleLbl="bgAccFollowNode1" presStyleIdx="0" presStyleCnt="8"/>
      <dgm:spPr/>
    </dgm:pt>
    <dgm:pt modelId="{C8775833-17C8-2947-807B-BCA2D9781AAA}" type="pres">
      <dgm:prSet presAssocID="{0E551BE0-15D5-4EBE-99D4-F80F02618151}" presName="FlexibleEmptyPlaceHolder" presStyleCnt="0"/>
      <dgm:spPr/>
    </dgm:pt>
    <dgm:pt modelId="{B77956BC-672B-4146-AE59-55F6E1C2DE05}" type="pres">
      <dgm:prSet presAssocID="{0E551BE0-15D5-4EBE-99D4-F80F02618151}" presName="ConnectLine" presStyleLbl="alignNode1" presStyleIdx="0" presStyleCnt="8"/>
      <dgm:spPr>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gm:spPr>
    </dgm:pt>
    <dgm:pt modelId="{6A72C6C6-43DE-3145-9511-B9F30CEBB027}" type="pres">
      <dgm:prSet presAssocID="{0E551BE0-15D5-4EBE-99D4-F80F02618151}" presName="ConnectorPoint" presStyleLbl="fgAcc1" presStyleIdx="0" presStyleCnt="8"/>
      <dgm:spPr>
        <a:solidFill>
          <a:schemeClr val="lt1">
            <a:alpha val="90000"/>
            <a:hueOff val="0"/>
            <a:satOff val="0"/>
            <a:lumOff val="0"/>
            <a:alphaOff val="0"/>
          </a:schemeClr>
        </a:solidFill>
        <a:ln w="12700" cap="flat" cmpd="sng" algn="ctr">
          <a:noFill/>
          <a:prstDash val="solid"/>
          <a:miter lim="800000"/>
        </a:ln>
        <a:effectLst/>
      </dgm:spPr>
    </dgm:pt>
    <dgm:pt modelId="{6F316AB0-005D-7648-ADFA-AB7A4451E8DD}" type="pres">
      <dgm:prSet presAssocID="{0E551BE0-15D5-4EBE-99D4-F80F02618151}" presName="EmptyPlaceHolder" presStyleCnt="0"/>
      <dgm:spPr/>
    </dgm:pt>
    <dgm:pt modelId="{EE3053B2-36B9-BB42-9455-023299013D74}" type="pres">
      <dgm:prSet presAssocID="{1EB5276E-0714-4002-A26D-EED65825A219}" presName="spaceBetweenRectangles" presStyleCnt="0"/>
      <dgm:spPr/>
    </dgm:pt>
    <dgm:pt modelId="{606D224B-C413-414D-B941-BA2076052915}" type="pres">
      <dgm:prSet presAssocID="{06EE2E55-655A-47B5-8681-B7536073ECAC}" presName="composite" presStyleCnt="0"/>
      <dgm:spPr/>
    </dgm:pt>
    <dgm:pt modelId="{EB193973-E7DF-7440-91EC-3E7C292A126E}" type="pres">
      <dgm:prSet presAssocID="{06EE2E55-655A-47B5-8681-B7536073ECAC}" presName="L1TextContainer" presStyleLbl="revTx" presStyleIdx="1" presStyleCnt="8">
        <dgm:presLayoutVars>
          <dgm:chMax val="1"/>
          <dgm:chPref val="1"/>
          <dgm:bulletEnabled val="1"/>
        </dgm:presLayoutVars>
      </dgm:prSet>
      <dgm:spPr/>
    </dgm:pt>
    <dgm:pt modelId="{EA05E60C-B194-7847-9084-291FE848FC9A}" type="pres">
      <dgm:prSet presAssocID="{06EE2E55-655A-47B5-8681-B7536073ECAC}" presName="L2TextContainerWrapper" presStyleCnt="0">
        <dgm:presLayoutVars>
          <dgm:chMax val="0"/>
          <dgm:chPref val="0"/>
          <dgm:bulletEnabled val="1"/>
        </dgm:presLayoutVars>
      </dgm:prSet>
      <dgm:spPr/>
    </dgm:pt>
    <dgm:pt modelId="{E816DAC6-EC6E-DF40-9CA3-378459794842}" type="pres">
      <dgm:prSet presAssocID="{06EE2E55-655A-47B5-8681-B7536073ECAC}" presName="L2TextContainer" presStyleLbl="bgAccFollowNode1" presStyleIdx="1" presStyleCnt="8"/>
      <dgm:spPr/>
    </dgm:pt>
    <dgm:pt modelId="{8EA77CFC-E4F3-5846-9B41-04C7834EAF97}" type="pres">
      <dgm:prSet presAssocID="{06EE2E55-655A-47B5-8681-B7536073ECAC}" presName="FlexibleEmptyPlaceHolder" presStyleCnt="0"/>
      <dgm:spPr/>
    </dgm:pt>
    <dgm:pt modelId="{2175C996-DEF9-4242-8361-D5EAE0234312}" type="pres">
      <dgm:prSet presAssocID="{06EE2E55-655A-47B5-8681-B7536073ECAC}" presName="ConnectLine" presStyleLbl="alignNode1" presStyleIdx="1" presStyleCnt="8"/>
      <dgm:spPr>
        <a:solidFill>
          <a:schemeClr val="accent3">
            <a:hueOff val="0"/>
            <a:satOff val="0"/>
            <a:lumOff val="0"/>
            <a:alphaOff val="0"/>
          </a:schemeClr>
        </a:solidFill>
        <a:ln w="6350" cap="flat" cmpd="sng" algn="ctr">
          <a:solidFill>
            <a:schemeClr val="accent3">
              <a:hueOff val="0"/>
              <a:satOff val="0"/>
              <a:lumOff val="0"/>
              <a:alphaOff val="0"/>
            </a:schemeClr>
          </a:solidFill>
          <a:prstDash val="dash"/>
          <a:miter lim="800000"/>
        </a:ln>
        <a:effectLst/>
      </dgm:spPr>
    </dgm:pt>
    <dgm:pt modelId="{831B02EE-992F-F141-8F4E-CBDBC4FD2423}" type="pres">
      <dgm:prSet presAssocID="{06EE2E55-655A-47B5-8681-B7536073ECAC}" presName="ConnectorPoint" presStyleLbl="fgAcc1" presStyleIdx="1" presStyleCnt="8"/>
      <dgm:spPr>
        <a:solidFill>
          <a:schemeClr val="lt1">
            <a:alpha val="90000"/>
            <a:hueOff val="0"/>
            <a:satOff val="0"/>
            <a:lumOff val="0"/>
            <a:alphaOff val="0"/>
          </a:schemeClr>
        </a:solidFill>
        <a:ln w="12700" cap="flat" cmpd="sng" algn="ctr">
          <a:noFill/>
          <a:prstDash val="solid"/>
          <a:miter lim="800000"/>
        </a:ln>
        <a:effectLst/>
      </dgm:spPr>
    </dgm:pt>
    <dgm:pt modelId="{E1FDD940-CE20-A942-800E-665644553E44}" type="pres">
      <dgm:prSet presAssocID="{06EE2E55-655A-47B5-8681-B7536073ECAC}" presName="EmptyPlaceHolder" presStyleCnt="0"/>
      <dgm:spPr/>
    </dgm:pt>
    <dgm:pt modelId="{8B38B53D-7D08-014F-9D85-5AD00253DDAA}" type="pres">
      <dgm:prSet presAssocID="{12298116-9BE2-40E6-A680-D1597789E60E}" presName="spaceBetweenRectangles" presStyleCnt="0"/>
      <dgm:spPr/>
    </dgm:pt>
    <dgm:pt modelId="{66884134-1C3A-5842-BF60-15FFAC86954C}" type="pres">
      <dgm:prSet presAssocID="{BC355FEA-6CD0-4EE6-BE2C-6523600267AB}" presName="composite" presStyleCnt="0"/>
      <dgm:spPr/>
    </dgm:pt>
    <dgm:pt modelId="{73EEEBC0-7762-BF47-9B6D-6E3DA18458AE}" type="pres">
      <dgm:prSet presAssocID="{BC355FEA-6CD0-4EE6-BE2C-6523600267AB}" presName="L1TextContainer" presStyleLbl="revTx" presStyleIdx="2" presStyleCnt="8">
        <dgm:presLayoutVars>
          <dgm:chMax val="1"/>
          <dgm:chPref val="1"/>
          <dgm:bulletEnabled val="1"/>
        </dgm:presLayoutVars>
      </dgm:prSet>
      <dgm:spPr/>
    </dgm:pt>
    <dgm:pt modelId="{3F76B95A-9A3C-594C-80BF-57D42015A0DA}" type="pres">
      <dgm:prSet presAssocID="{BC355FEA-6CD0-4EE6-BE2C-6523600267AB}" presName="L2TextContainerWrapper" presStyleCnt="0">
        <dgm:presLayoutVars>
          <dgm:chMax val="0"/>
          <dgm:chPref val="0"/>
          <dgm:bulletEnabled val="1"/>
        </dgm:presLayoutVars>
      </dgm:prSet>
      <dgm:spPr/>
    </dgm:pt>
    <dgm:pt modelId="{1C49706C-7DE4-5A45-B77A-6B3059E08677}" type="pres">
      <dgm:prSet presAssocID="{BC355FEA-6CD0-4EE6-BE2C-6523600267AB}" presName="L2TextContainer" presStyleLbl="bgAccFollowNode1" presStyleIdx="2" presStyleCnt="8"/>
      <dgm:spPr/>
    </dgm:pt>
    <dgm:pt modelId="{4DC0667F-E096-3C42-8C18-DFC230490645}" type="pres">
      <dgm:prSet presAssocID="{BC355FEA-6CD0-4EE6-BE2C-6523600267AB}" presName="FlexibleEmptyPlaceHolder" presStyleCnt="0"/>
      <dgm:spPr/>
    </dgm:pt>
    <dgm:pt modelId="{1D819532-0949-7A40-B804-7EA0339C7299}" type="pres">
      <dgm:prSet presAssocID="{BC355FEA-6CD0-4EE6-BE2C-6523600267AB}" presName="ConnectLine" presStyleLbl="alignNode1" presStyleIdx="2" presStyleCnt="8"/>
      <dgm:spPr>
        <a:solidFill>
          <a:schemeClr val="accent4">
            <a:hueOff val="0"/>
            <a:satOff val="0"/>
            <a:lumOff val="0"/>
            <a:alphaOff val="0"/>
          </a:schemeClr>
        </a:solidFill>
        <a:ln w="6350" cap="flat" cmpd="sng" algn="ctr">
          <a:solidFill>
            <a:schemeClr val="accent4">
              <a:hueOff val="0"/>
              <a:satOff val="0"/>
              <a:lumOff val="0"/>
              <a:alphaOff val="0"/>
            </a:schemeClr>
          </a:solidFill>
          <a:prstDash val="dash"/>
          <a:miter lim="800000"/>
        </a:ln>
        <a:effectLst/>
      </dgm:spPr>
    </dgm:pt>
    <dgm:pt modelId="{4166A1BF-5045-2E49-8BAD-D8EE18424DFC}" type="pres">
      <dgm:prSet presAssocID="{BC355FEA-6CD0-4EE6-BE2C-6523600267AB}" presName="ConnectorPoint" presStyleLbl="fgAcc1" presStyleIdx="2" presStyleCnt="8"/>
      <dgm:spPr>
        <a:solidFill>
          <a:schemeClr val="lt1">
            <a:alpha val="90000"/>
            <a:hueOff val="0"/>
            <a:satOff val="0"/>
            <a:lumOff val="0"/>
            <a:alphaOff val="0"/>
          </a:schemeClr>
        </a:solidFill>
        <a:ln w="12700" cap="flat" cmpd="sng" algn="ctr">
          <a:noFill/>
          <a:prstDash val="solid"/>
          <a:miter lim="800000"/>
        </a:ln>
        <a:effectLst/>
      </dgm:spPr>
    </dgm:pt>
    <dgm:pt modelId="{08858DEC-4419-5848-BCDE-0A0760F74F01}" type="pres">
      <dgm:prSet presAssocID="{BC355FEA-6CD0-4EE6-BE2C-6523600267AB}" presName="EmptyPlaceHolder" presStyleCnt="0"/>
      <dgm:spPr/>
    </dgm:pt>
    <dgm:pt modelId="{CBECBDB1-8DBF-AC4F-A275-2BD550DAA9E7}" type="pres">
      <dgm:prSet presAssocID="{B69CB2D4-EE23-469B-9482-59FE2CF5A5BE}" presName="spaceBetweenRectangles" presStyleCnt="0"/>
      <dgm:spPr/>
    </dgm:pt>
    <dgm:pt modelId="{2DB2F2F7-55D7-DD44-8DEC-E15149302301}" type="pres">
      <dgm:prSet presAssocID="{E077F71E-AAD0-4541-9C0E-CDCBF35B9DEE}" presName="composite" presStyleCnt="0"/>
      <dgm:spPr/>
    </dgm:pt>
    <dgm:pt modelId="{33FC5B3F-60D0-C141-9F8A-C072C0C212FD}" type="pres">
      <dgm:prSet presAssocID="{E077F71E-AAD0-4541-9C0E-CDCBF35B9DEE}" presName="L1TextContainer" presStyleLbl="revTx" presStyleIdx="3" presStyleCnt="8">
        <dgm:presLayoutVars>
          <dgm:chMax val="1"/>
          <dgm:chPref val="1"/>
          <dgm:bulletEnabled val="1"/>
        </dgm:presLayoutVars>
      </dgm:prSet>
      <dgm:spPr/>
    </dgm:pt>
    <dgm:pt modelId="{FACEF0EE-55D8-9649-86DE-76060B6E2841}" type="pres">
      <dgm:prSet presAssocID="{E077F71E-AAD0-4541-9C0E-CDCBF35B9DEE}" presName="L2TextContainerWrapper" presStyleCnt="0">
        <dgm:presLayoutVars>
          <dgm:chMax val="0"/>
          <dgm:chPref val="0"/>
          <dgm:bulletEnabled val="1"/>
        </dgm:presLayoutVars>
      </dgm:prSet>
      <dgm:spPr/>
    </dgm:pt>
    <dgm:pt modelId="{9B97454C-0904-4F47-A898-62886CD4D046}" type="pres">
      <dgm:prSet presAssocID="{E077F71E-AAD0-4541-9C0E-CDCBF35B9DEE}" presName="L2TextContainer" presStyleLbl="bgAccFollowNode1" presStyleIdx="3" presStyleCnt="8"/>
      <dgm:spPr/>
    </dgm:pt>
    <dgm:pt modelId="{24F9F0C5-D744-E949-BC32-F6E2643EB5DD}" type="pres">
      <dgm:prSet presAssocID="{E077F71E-AAD0-4541-9C0E-CDCBF35B9DEE}" presName="FlexibleEmptyPlaceHolder" presStyleCnt="0"/>
      <dgm:spPr/>
    </dgm:pt>
    <dgm:pt modelId="{8385911C-3B89-8D4C-89C7-7660841D2C92}" type="pres">
      <dgm:prSet presAssocID="{E077F71E-AAD0-4541-9C0E-CDCBF35B9DEE}" presName="ConnectLine" presStyleLbl="alignNode1" presStyleIdx="3" presStyleCnt="8"/>
      <dgm:spPr>
        <a:solidFill>
          <a:schemeClr val="accent5">
            <a:hueOff val="0"/>
            <a:satOff val="0"/>
            <a:lumOff val="0"/>
            <a:alphaOff val="0"/>
          </a:schemeClr>
        </a:solidFill>
        <a:ln w="6350" cap="flat" cmpd="sng" algn="ctr">
          <a:solidFill>
            <a:schemeClr val="accent5">
              <a:hueOff val="0"/>
              <a:satOff val="0"/>
              <a:lumOff val="0"/>
              <a:alphaOff val="0"/>
            </a:schemeClr>
          </a:solidFill>
          <a:prstDash val="dash"/>
          <a:miter lim="800000"/>
        </a:ln>
        <a:effectLst/>
      </dgm:spPr>
    </dgm:pt>
    <dgm:pt modelId="{BEC98C93-7198-7748-A484-C80B0957A5CD}" type="pres">
      <dgm:prSet presAssocID="{E077F71E-AAD0-4541-9C0E-CDCBF35B9DEE}" presName="ConnectorPoint" presStyleLbl="fgAcc1" presStyleIdx="3" presStyleCnt="8"/>
      <dgm:spPr>
        <a:solidFill>
          <a:schemeClr val="lt1">
            <a:alpha val="90000"/>
            <a:hueOff val="0"/>
            <a:satOff val="0"/>
            <a:lumOff val="0"/>
            <a:alphaOff val="0"/>
          </a:schemeClr>
        </a:solidFill>
        <a:ln w="12700" cap="flat" cmpd="sng" algn="ctr">
          <a:noFill/>
          <a:prstDash val="solid"/>
          <a:miter lim="800000"/>
        </a:ln>
        <a:effectLst/>
      </dgm:spPr>
    </dgm:pt>
    <dgm:pt modelId="{FAA29271-F42F-4247-9AEB-07FE782A1098}" type="pres">
      <dgm:prSet presAssocID="{E077F71E-AAD0-4541-9C0E-CDCBF35B9DEE}" presName="EmptyPlaceHolder" presStyleCnt="0"/>
      <dgm:spPr/>
    </dgm:pt>
    <dgm:pt modelId="{B3AC16A2-FCE4-CA4F-954E-19BB08E93A0E}" type="pres">
      <dgm:prSet presAssocID="{9F7144A8-4908-4799-A41B-51127F85CB50}" presName="spaceBetweenRectangles" presStyleCnt="0"/>
      <dgm:spPr/>
    </dgm:pt>
    <dgm:pt modelId="{A773E7F8-49D7-EE42-83E3-09A3BCA97BEA}" type="pres">
      <dgm:prSet presAssocID="{80A539D7-EAC9-4235-AFC0-5C75C19B554E}" presName="composite" presStyleCnt="0"/>
      <dgm:spPr/>
    </dgm:pt>
    <dgm:pt modelId="{555CEF9E-B47E-D74E-B980-1FE56B95FCA0}" type="pres">
      <dgm:prSet presAssocID="{80A539D7-EAC9-4235-AFC0-5C75C19B554E}" presName="L1TextContainer" presStyleLbl="revTx" presStyleIdx="4" presStyleCnt="8">
        <dgm:presLayoutVars>
          <dgm:chMax val="1"/>
          <dgm:chPref val="1"/>
          <dgm:bulletEnabled val="1"/>
        </dgm:presLayoutVars>
      </dgm:prSet>
      <dgm:spPr/>
    </dgm:pt>
    <dgm:pt modelId="{570B0344-E19C-1D40-BD7F-A66A897D908A}" type="pres">
      <dgm:prSet presAssocID="{80A539D7-EAC9-4235-AFC0-5C75C19B554E}" presName="L2TextContainerWrapper" presStyleCnt="0">
        <dgm:presLayoutVars>
          <dgm:chMax val="0"/>
          <dgm:chPref val="0"/>
          <dgm:bulletEnabled val="1"/>
        </dgm:presLayoutVars>
      </dgm:prSet>
      <dgm:spPr/>
    </dgm:pt>
    <dgm:pt modelId="{E2838C06-A449-1B46-96C8-2F55E1910576}" type="pres">
      <dgm:prSet presAssocID="{80A539D7-EAC9-4235-AFC0-5C75C19B554E}" presName="L2TextContainer" presStyleLbl="bgAccFollowNode1" presStyleIdx="4" presStyleCnt="8"/>
      <dgm:spPr/>
    </dgm:pt>
    <dgm:pt modelId="{C080695A-9AEA-684D-8176-2F7158D1C9D9}" type="pres">
      <dgm:prSet presAssocID="{80A539D7-EAC9-4235-AFC0-5C75C19B554E}" presName="FlexibleEmptyPlaceHolder" presStyleCnt="0"/>
      <dgm:spPr/>
    </dgm:pt>
    <dgm:pt modelId="{CFA88EDE-6EE8-384F-B41F-06420728FE9C}" type="pres">
      <dgm:prSet presAssocID="{80A539D7-EAC9-4235-AFC0-5C75C19B554E}" presName="ConnectLine" presStyleLbl="alignNode1" presStyleIdx="4" presStyleCnt="8"/>
      <dgm:spPr>
        <a:solidFill>
          <a:schemeClr val="accent6">
            <a:hueOff val="0"/>
            <a:satOff val="0"/>
            <a:lumOff val="0"/>
            <a:alphaOff val="0"/>
          </a:schemeClr>
        </a:solidFill>
        <a:ln w="6350" cap="flat" cmpd="sng" algn="ctr">
          <a:solidFill>
            <a:schemeClr val="accent6">
              <a:hueOff val="0"/>
              <a:satOff val="0"/>
              <a:lumOff val="0"/>
              <a:alphaOff val="0"/>
            </a:schemeClr>
          </a:solidFill>
          <a:prstDash val="dash"/>
          <a:miter lim="800000"/>
        </a:ln>
        <a:effectLst/>
      </dgm:spPr>
    </dgm:pt>
    <dgm:pt modelId="{7C67DAC9-11C7-6B48-9F9C-F6596FCDB0E2}" type="pres">
      <dgm:prSet presAssocID="{80A539D7-EAC9-4235-AFC0-5C75C19B554E}" presName="ConnectorPoint" presStyleLbl="fgAcc1" presStyleIdx="4" presStyleCnt="8"/>
      <dgm:spPr>
        <a:solidFill>
          <a:schemeClr val="lt1">
            <a:alpha val="90000"/>
            <a:hueOff val="0"/>
            <a:satOff val="0"/>
            <a:lumOff val="0"/>
            <a:alphaOff val="0"/>
          </a:schemeClr>
        </a:solidFill>
        <a:ln w="12700" cap="flat" cmpd="sng" algn="ctr">
          <a:noFill/>
          <a:prstDash val="solid"/>
          <a:miter lim="800000"/>
        </a:ln>
        <a:effectLst/>
      </dgm:spPr>
    </dgm:pt>
    <dgm:pt modelId="{B26E7331-4562-DE4C-9D46-24F291E71B8B}" type="pres">
      <dgm:prSet presAssocID="{80A539D7-EAC9-4235-AFC0-5C75C19B554E}" presName="EmptyPlaceHolder" presStyleCnt="0"/>
      <dgm:spPr/>
    </dgm:pt>
    <dgm:pt modelId="{160A9108-F486-F043-BA5B-235459C72022}" type="pres">
      <dgm:prSet presAssocID="{A3471382-9D43-4788-A17F-E5874AFB55A2}" presName="spaceBetweenRectangles" presStyleCnt="0"/>
      <dgm:spPr/>
    </dgm:pt>
    <dgm:pt modelId="{49768CA8-0863-D842-BA98-CC5559E838B4}" type="pres">
      <dgm:prSet presAssocID="{C01FB19E-F754-4323-8021-96CB3C8D496D}" presName="composite" presStyleCnt="0"/>
      <dgm:spPr/>
    </dgm:pt>
    <dgm:pt modelId="{83574092-423E-824F-8358-DCA8A340F0DA}" type="pres">
      <dgm:prSet presAssocID="{C01FB19E-F754-4323-8021-96CB3C8D496D}" presName="L1TextContainer" presStyleLbl="revTx" presStyleIdx="5" presStyleCnt="8">
        <dgm:presLayoutVars>
          <dgm:chMax val="1"/>
          <dgm:chPref val="1"/>
          <dgm:bulletEnabled val="1"/>
        </dgm:presLayoutVars>
      </dgm:prSet>
      <dgm:spPr/>
    </dgm:pt>
    <dgm:pt modelId="{DB5F1DA6-12F7-484A-A668-F4061682DD11}" type="pres">
      <dgm:prSet presAssocID="{C01FB19E-F754-4323-8021-96CB3C8D496D}" presName="L2TextContainerWrapper" presStyleCnt="0">
        <dgm:presLayoutVars>
          <dgm:chMax val="0"/>
          <dgm:chPref val="0"/>
          <dgm:bulletEnabled val="1"/>
        </dgm:presLayoutVars>
      </dgm:prSet>
      <dgm:spPr/>
    </dgm:pt>
    <dgm:pt modelId="{F46DE1B8-F9CE-A14A-B37C-DBDEAF873008}" type="pres">
      <dgm:prSet presAssocID="{C01FB19E-F754-4323-8021-96CB3C8D496D}" presName="L2TextContainer" presStyleLbl="bgAccFollowNode1" presStyleIdx="5" presStyleCnt="8"/>
      <dgm:spPr/>
    </dgm:pt>
    <dgm:pt modelId="{2C4BBC7D-A660-1040-8AB8-FDD4B04D3DEB}" type="pres">
      <dgm:prSet presAssocID="{C01FB19E-F754-4323-8021-96CB3C8D496D}" presName="FlexibleEmptyPlaceHolder" presStyleCnt="0"/>
      <dgm:spPr/>
    </dgm:pt>
    <dgm:pt modelId="{400E9CB1-D50F-CD49-B22E-FB38203D002E}" type="pres">
      <dgm:prSet presAssocID="{C01FB19E-F754-4323-8021-96CB3C8D496D}" presName="ConnectLine" presStyleLbl="alignNode1" presStyleIdx="5" presStyleCnt="8"/>
      <dgm:spPr>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gm:spPr>
    </dgm:pt>
    <dgm:pt modelId="{D4ECCE31-6060-674B-AAD8-F850AD3AB896}" type="pres">
      <dgm:prSet presAssocID="{C01FB19E-F754-4323-8021-96CB3C8D496D}" presName="ConnectorPoint" presStyleLbl="fgAcc1" presStyleIdx="5" presStyleCnt="8"/>
      <dgm:spPr>
        <a:solidFill>
          <a:schemeClr val="lt1">
            <a:alpha val="90000"/>
            <a:hueOff val="0"/>
            <a:satOff val="0"/>
            <a:lumOff val="0"/>
            <a:alphaOff val="0"/>
          </a:schemeClr>
        </a:solidFill>
        <a:ln w="12700" cap="flat" cmpd="sng" algn="ctr">
          <a:noFill/>
          <a:prstDash val="solid"/>
          <a:miter lim="800000"/>
        </a:ln>
        <a:effectLst/>
      </dgm:spPr>
    </dgm:pt>
    <dgm:pt modelId="{F6AB55EC-ACF4-ED4E-BE7B-B2A5BA7D1035}" type="pres">
      <dgm:prSet presAssocID="{C01FB19E-F754-4323-8021-96CB3C8D496D}" presName="EmptyPlaceHolder" presStyleCnt="0"/>
      <dgm:spPr/>
    </dgm:pt>
    <dgm:pt modelId="{FF3D6852-F0D2-EA4C-B4E4-74BB37C8B5E1}" type="pres">
      <dgm:prSet presAssocID="{D16B21F2-960C-4EFE-A96C-DE00F91733C4}" presName="spaceBetweenRectangles" presStyleCnt="0"/>
      <dgm:spPr/>
    </dgm:pt>
    <dgm:pt modelId="{2C31C425-0FBB-4A41-9726-C630F787DDAA}" type="pres">
      <dgm:prSet presAssocID="{12995487-F3FC-4ADF-A2F6-F6F7894BD00F}" presName="composite" presStyleCnt="0"/>
      <dgm:spPr/>
    </dgm:pt>
    <dgm:pt modelId="{392CF52E-A5DB-484A-9592-C2CD706417EB}" type="pres">
      <dgm:prSet presAssocID="{12995487-F3FC-4ADF-A2F6-F6F7894BD00F}" presName="L1TextContainer" presStyleLbl="revTx" presStyleIdx="6" presStyleCnt="8">
        <dgm:presLayoutVars>
          <dgm:chMax val="1"/>
          <dgm:chPref val="1"/>
          <dgm:bulletEnabled val="1"/>
        </dgm:presLayoutVars>
      </dgm:prSet>
      <dgm:spPr/>
    </dgm:pt>
    <dgm:pt modelId="{3466C736-BB29-F64A-8266-B3AB15DA05CC}" type="pres">
      <dgm:prSet presAssocID="{12995487-F3FC-4ADF-A2F6-F6F7894BD00F}" presName="L2TextContainerWrapper" presStyleCnt="0">
        <dgm:presLayoutVars>
          <dgm:chMax val="0"/>
          <dgm:chPref val="0"/>
          <dgm:bulletEnabled val="1"/>
        </dgm:presLayoutVars>
      </dgm:prSet>
      <dgm:spPr/>
    </dgm:pt>
    <dgm:pt modelId="{69F4EDBB-3A94-C84A-BBD1-CCA333D59C84}" type="pres">
      <dgm:prSet presAssocID="{12995487-F3FC-4ADF-A2F6-F6F7894BD00F}" presName="L2TextContainer" presStyleLbl="bgAccFollowNode1" presStyleIdx="6" presStyleCnt="8"/>
      <dgm:spPr/>
    </dgm:pt>
    <dgm:pt modelId="{9F1D204B-7C63-0546-894B-C10CE76A6411}" type="pres">
      <dgm:prSet presAssocID="{12995487-F3FC-4ADF-A2F6-F6F7894BD00F}" presName="FlexibleEmptyPlaceHolder" presStyleCnt="0"/>
      <dgm:spPr/>
    </dgm:pt>
    <dgm:pt modelId="{AB15B642-CA40-0F42-8176-E87F7D3D3C93}" type="pres">
      <dgm:prSet presAssocID="{12995487-F3FC-4ADF-A2F6-F6F7894BD00F}" presName="ConnectLine" presStyleLbl="alignNode1" presStyleIdx="6" presStyleCnt="8"/>
      <dgm:spPr>
        <a:solidFill>
          <a:schemeClr val="accent3">
            <a:hueOff val="0"/>
            <a:satOff val="0"/>
            <a:lumOff val="0"/>
            <a:alphaOff val="0"/>
          </a:schemeClr>
        </a:solidFill>
        <a:ln w="6350" cap="flat" cmpd="sng" algn="ctr">
          <a:solidFill>
            <a:schemeClr val="accent3">
              <a:hueOff val="0"/>
              <a:satOff val="0"/>
              <a:lumOff val="0"/>
              <a:alphaOff val="0"/>
            </a:schemeClr>
          </a:solidFill>
          <a:prstDash val="dash"/>
          <a:miter lim="800000"/>
        </a:ln>
        <a:effectLst/>
      </dgm:spPr>
    </dgm:pt>
    <dgm:pt modelId="{EDF6CC76-3073-7343-B892-A1610EAC1B4E}" type="pres">
      <dgm:prSet presAssocID="{12995487-F3FC-4ADF-A2F6-F6F7894BD00F}" presName="ConnectorPoint" presStyleLbl="fgAcc1" presStyleIdx="6" presStyleCnt="8"/>
      <dgm:spPr>
        <a:solidFill>
          <a:schemeClr val="lt1">
            <a:alpha val="90000"/>
            <a:hueOff val="0"/>
            <a:satOff val="0"/>
            <a:lumOff val="0"/>
            <a:alphaOff val="0"/>
          </a:schemeClr>
        </a:solidFill>
        <a:ln w="12700" cap="flat" cmpd="sng" algn="ctr">
          <a:noFill/>
          <a:prstDash val="solid"/>
          <a:miter lim="800000"/>
        </a:ln>
        <a:effectLst/>
      </dgm:spPr>
    </dgm:pt>
    <dgm:pt modelId="{EBBDAA15-E67A-7242-AD6A-57E66D682DB5}" type="pres">
      <dgm:prSet presAssocID="{12995487-F3FC-4ADF-A2F6-F6F7894BD00F}" presName="EmptyPlaceHolder" presStyleCnt="0"/>
      <dgm:spPr/>
    </dgm:pt>
    <dgm:pt modelId="{14E798BC-FFE1-B54A-ADB2-D8F0AF48F684}" type="pres">
      <dgm:prSet presAssocID="{8E3CF5E8-16F4-4927-9A5C-BF1A4C7BACAE}" presName="spaceBetweenRectangles" presStyleCnt="0"/>
      <dgm:spPr/>
    </dgm:pt>
    <dgm:pt modelId="{DF47EE93-3FEC-0E4F-9DAC-4F5F38C30FE3}" type="pres">
      <dgm:prSet presAssocID="{D446DAEC-A11F-43A0-9886-A899A766E0BB}" presName="composite" presStyleCnt="0"/>
      <dgm:spPr/>
    </dgm:pt>
    <dgm:pt modelId="{249F3169-5494-B043-89B5-ABFD11712F17}" type="pres">
      <dgm:prSet presAssocID="{D446DAEC-A11F-43A0-9886-A899A766E0BB}" presName="L1TextContainer" presStyleLbl="revTx" presStyleIdx="7" presStyleCnt="8">
        <dgm:presLayoutVars>
          <dgm:chMax val="1"/>
          <dgm:chPref val="1"/>
          <dgm:bulletEnabled val="1"/>
        </dgm:presLayoutVars>
      </dgm:prSet>
      <dgm:spPr/>
    </dgm:pt>
    <dgm:pt modelId="{C46084C0-102A-3145-B0D0-D1761B46C7F1}" type="pres">
      <dgm:prSet presAssocID="{D446DAEC-A11F-43A0-9886-A899A766E0BB}" presName="L2TextContainerWrapper" presStyleCnt="0">
        <dgm:presLayoutVars>
          <dgm:chMax val="0"/>
          <dgm:chPref val="0"/>
          <dgm:bulletEnabled val="1"/>
        </dgm:presLayoutVars>
      </dgm:prSet>
      <dgm:spPr/>
    </dgm:pt>
    <dgm:pt modelId="{F95C43D2-A484-3443-BC91-81A729C7198A}" type="pres">
      <dgm:prSet presAssocID="{D446DAEC-A11F-43A0-9886-A899A766E0BB}" presName="L2TextContainer" presStyleLbl="bgAccFollowNode1" presStyleIdx="7" presStyleCnt="8"/>
      <dgm:spPr/>
    </dgm:pt>
    <dgm:pt modelId="{A225A880-C337-5A47-B187-3DB37AA886E6}" type="pres">
      <dgm:prSet presAssocID="{D446DAEC-A11F-43A0-9886-A899A766E0BB}" presName="FlexibleEmptyPlaceHolder" presStyleCnt="0"/>
      <dgm:spPr/>
    </dgm:pt>
    <dgm:pt modelId="{12FAD7CC-F299-9748-9EA8-B05CB1BD5F5D}" type="pres">
      <dgm:prSet presAssocID="{D446DAEC-A11F-43A0-9886-A899A766E0BB}" presName="ConnectLine" presStyleLbl="alignNode1" presStyleIdx="7" presStyleCnt="8"/>
      <dgm:spPr>
        <a:solidFill>
          <a:schemeClr val="accent4">
            <a:hueOff val="0"/>
            <a:satOff val="0"/>
            <a:lumOff val="0"/>
            <a:alphaOff val="0"/>
          </a:schemeClr>
        </a:solidFill>
        <a:ln w="6350" cap="flat" cmpd="sng" algn="ctr">
          <a:solidFill>
            <a:schemeClr val="accent4">
              <a:hueOff val="0"/>
              <a:satOff val="0"/>
              <a:lumOff val="0"/>
              <a:alphaOff val="0"/>
            </a:schemeClr>
          </a:solidFill>
          <a:prstDash val="dash"/>
          <a:miter lim="800000"/>
        </a:ln>
        <a:effectLst/>
      </dgm:spPr>
    </dgm:pt>
    <dgm:pt modelId="{96BBD0CD-56C6-F047-9403-70F73AB33810}" type="pres">
      <dgm:prSet presAssocID="{D446DAEC-A11F-43A0-9886-A899A766E0BB}" presName="ConnectorPoint" presStyleLbl="fgAcc1" presStyleIdx="7" presStyleCnt="8"/>
      <dgm:spPr>
        <a:solidFill>
          <a:schemeClr val="lt1">
            <a:alpha val="90000"/>
            <a:hueOff val="0"/>
            <a:satOff val="0"/>
            <a:lumOff val="0"/>
            <a:alphaOff val="0"/>
          </a:schemeClr>
        </a:solidFill>
        <a:ln w="12700" cap="flat" cmpd="sng" algn="ctr">
          <a:noFill/>
          <a:prstDash val="solid"/>
          <a:miter lim="800000"/>
        </a:ln>
        <a:effectLst/>
      </dgm:spPr>
    </dgm:pt>
    <dgm:pt modelId="{5B3F4520-5969-8C4E-BEF1-2B7D9EA388A6}" type="pres">
      <dgm:prSet presAssocID="{D446DAEC-A11F-43A0-9886-A899A766E0BB}" presName="EmptyPlaceHolder" presStyleCnt="0"/>
      <dgm:spPr/>
    </dgm:pt>
  </dgm:ptLst>
  <dgm:cxnLst>
    <dgm:cxn modelId="{7690FE12-73C2-4517-88B3-118B979AA8B2}" srcId="{12995487-F3FC-4ADF-A2F6-F6F7894BD00F}" destId="{69F05A15-FB27-4F5C-BF26-298D564BC764}" srcOrd="0" destOrd="0" parTransId="{AB986C0A-4303-44F4-AA44-A3B339EDA2DF}" sibTransId="{21A0850B-CAE2-4A86-811C-DA4E866196B9}"/>
    <dgm:cxn modelId="{FE034414-0669-4E06-90C5-66B1AD8FAE1A}" srcId="{C01FB19E-F754-4323-8021-96CB3C8D496D}" destId="{45F950D7-5A83-4E2A-A376-AC9A2EF87CE7}" srcOrd="0" destOrd="0" parTransId="{D985CE55-2C17-4267-8F87-57F0D878FAF6}" sibTransId="{D6BAC57C-BF49-4997-AA0B-2716068959C8}"/>
    <dgm:cxn modelId="{D5B51719-9240-5A41-ABE9-8A0B7ACE43F4}" type="presOf" srcId="{45F950D7-5A83-4E2A-A376-AC9A2EF87CE7}" destId="{F46DE1B8-F9CE-A14A-B37C-DBDEAF873008}" srcOrd="0" destOrd="0" presId="urn:microsoft.com/office/officeart/2017/3/layout/HorizontalPathTimeline"/>
    <dgm:cxn modelId="{0A06D022-7962-47D6-97D7-2C8B63C2D652}" srcId="{D446DAEC-A11F-43A0-9886-A899A766E0BB}" destId="{49FE12A4-9773-4875-AEA7-237D2CEA56B6}" srcOrd="0" destOrd="0" parTransId="{842DC64D-0C2D-4463-8509-556240BB1258}" sibTransId="{E68B7945-DED3-494A-A34F-CD94DA0AD1F1}"/>
    <dgm:cxn modelId="{0AE38938-AEEB-8C4C-B34C-BADB9D218FED}" type="presOf" srcId="{12995487-F3FC-4ADF-A2F6-F6F7894BD00F}" destId="{392CF52E-A5DB-484A-9592-C2CD706417EB}" srcOrd="0" destOrd="0" presId="urn:microsoft.com/office/officeart/2017/3/layout/HorizontalPathTimeline"/>
    <dgm:cxn modelId="{8460943C-3BF2-9B45-B71C-0D609D8C9E37}" type="presOf" srcId="{09C75703-1C08-4359-BC3E-BF7C4F5F9901}" destId="{D0752419-24A9-6F41-9FC2-B4DB3EE168E0}" srcOrd="0" destOrd="0" presId="urn:microsoft.com/office/officeart/2017/3/layout/HorizontalPathTimeline"/>
    <dgm:cxn modelId="{C861D93D-0BA6-44B3-86E9-E62B5A09359E}" srcId="{99F9D0B3-A49D-47A2-8F1A-75AD34E0B7CB}" destId="{80A539D7-EAC9-4235-AFC0-5C75C19B554E}" srcOrd="4" destOrd="0" parTransId="{5A05B041-F71E-414C-831F-637CE61FE34B}" sibTransId="{A3471382-9D43-4788-A17F-E5874AFB55A2}"/>
    <dgm:cxn modelId="{4BD79B61-6584-4C6F-9090-357D8CEBED35}" srcId="{99F9D0B3-A49D-47A2-8F1A-75AD34E0B7CB}" destId="{BC355FEA-6CD0-4EE6-BE2C-6523600267AB}" srcOrd="2" destOrd="0" parTransId="{4E673486-EE2E-406C-BA4E-CA3BC40B8EFB}" sibTransId="{B69CB2D4-EE23-469B-9482-59FE2CF5A5BE}"/>
    <dgm:cxn modelId="{0C8F6864-AB44-1A46-9160-874AFE142C8A}" type="presOf" srcId="{88907EA0-89D0-49D0-A42B-F9400D99BA2D}" destId="{E2838C06-A449-1B46-96C8-2F55E1910576}" srcOrd="0" destOrd="0" presId="urn:microsoft.com/office/officeart/2017/3/layout/HorizontalPathTimeline"/>
    <dgm:cxn modelId="{5D8D067D-7CA1-A44A-B8D9-93D2FD46C061}" type="presOf" srcId="{69F05A15-FB27-4F5C-BF26-298D564BC764}" destId="{69F4EDBB-3A94-C84A-BBD1-CCA333D59C84}" srcOrd="0" destOrd="0" presId="urn:microsoft.com/office/officeart/2017/3/layout/HorizontalPathTimeline"/>
    <dgm:cxn modelId="{58943E83-D793-B345-9D20-A6E4818E3D9F}" type="presOf" srcId="{FA947B72-4481-4A62-88CE-C95976A7A9F1}" destId="{1C49706C-7DE4-5A45-B77A-6B3059E08677}" srcOrd="0" destOrd="0" presId="urn:microsoft.com/office/officeart/2017/3/layout/HorizontalPathTimeline"/>
    <dgm:cxn modelId="{728C8A8B-B4D8-AD40-898B-29F2D6BE195D}" type="presOf" srcId="{D446DAEC-A11F-43A0-9886-A899A766E0BB}" destId="{249F3169-5494-B043-89B5-ABFD11712F17}" srcOrd="0" destOrd="0" presId="urn:microsoft.com/office/officeart/2017/3/layout/HorizontalPathTimeline"/>
    <dgm:cxn modelId="{820B5894-8AA8-A847-B6FE-9E9F8C237F55}" type="presOf" srcId="{C01FB19E-F754-4323-8021-96CB3C8D496D}" destId="{83574092-423E-824F-8358-DCA8A340F0DA}" srcOrd="0" destOrd="0" presId="urn:microsoft.com/office/officeart/2017/3/layout/HorizontalPathTimeline"/>
    <dgm:cxn modelId="{EA2B2A95-0DF9-4AAB-81D1-373DB412887E}" srcId="{BC355FEA-6CD0-4EE6-BE2C-6523600267AB}" destId="{FA947B72-4481-4A62-88CE-C95976A7A9F1}" srcOrd="0" destOrd="0" parTransId="{144E70BF-C7EA-4D8C-BB82-10462A6D601C}" sibTransId="{200299EF-4208-4026-A5BF-9C76025A1FC3}"/>
    <dgm:cxn modelId="{DCA20DB2-E491-8849-B131-952D059F5451}" type="presOf" srcId="{E6635CBC-E1EA-4DFD-B0E1-2818C50F7844}" destId="{9B97454C-0904-4F47-A898-62886CD4D046}" srcOrd="0" destOrd="0" presId="urn:microsoft.com/office/officeart/2017/3/layout/HorizontalPathTimeline"/>
    <dgm:cxn modelId="{5D0C1CB3-C33F-4DCB-81A0-1F80BDC62247}" srcId="{0E551BE0-15D5-4EBE-99D4-F80F02618151}" destId="{09C75703-1C08-4359-BC3E-BF7C4F5F9901}" srcOrd="0" destOrd="0" parTransId="{5ACCDD36-2C51-4309-BD13-530C7A15B8E1}" sibTransId="{8F34227C-C4CD-4BAB-80C2-53C16536638A}"/>
    <dgm:cxn modelId="{315883B3-9DBB-42C5-8FE6-51B8C0960741}" srcId="{99F9D0B3-A49D-47A2-8F1A-75AD34E0B7CB}" destId="{C01FB19E-F754-4323-8021-96CB3C8D496D}" srcOrd="5" destOrd="0" parTransId="{AFA44CB8-B35E-407A-9302-943F452D9CB0}" sibTransId="{D16B21F2-960C-4EFE-A96C-DE00F91733C4}"/>
    <dgm:cxn modelId="{0846D4B5-2253-40F0-9C87-EF0A0886EB66}" srcId="{E077F71E-AAD0-4541-9C0E-CDCBF35B9DEE}" destId="{E6635CBC-E1EA-4DFD-B0E1-2818C50F7844}" srcOrd="0" destOrd="0" parTransId="{E3BEDA07-CE0E-45F2-B571-E99A4FF6E0FE}" sibTransId="{5B2469E0-D19A-47CE-B0EA-AA6BB86DED58}"/>
    <dgm:cxn modelId="{80A44CB6-ADE7-404D-8260-1EA6DD392CFF}" type="presOf" srcId="{E86A35AB-AD03-4481-9422-CD182D17B95F}" destId="{E816DAC6-EC6E-DF40-9CA3-378459794842}" srcOrd="0" destOrd="0" presId="urn:microsoft.com/office/officeart/2017/3/layout/HorizontalPathTimeline"/>
    <dgm:cxn modelId="{7E3497BB-082F-4E58-97A3-9BA37D087646}" srcId="{99F9D0B3-A49D-47A2-8F1A-75AD34E0B7CB}" destId="{06EE2E55-655A-47B5-8681-B7536073ECAC}" srcOrd="1" destOrd="0" parTransId="{E961BE95-EFDA-4C50-B79E-5B6421C2D3E1}" sibTransId="{12298116-9BE2-40E6-A680-D1597789E60E}"/>
    <dgm:cxn modelId="{C3E720C9-5EB4-4992-A328-75334104CFCD}" srcId="{99F9D0B3-A49D-47A2-8F1A-75AD34E0B7CB}" destId="{E077F71E-AAD0-4541-9C0E-CDCBF35B9DEE}" srcOrd="3" destOrd="0" parTransId="{09A64950-7013-4212-8345-BFB3CDD094DD}" sibTransId="{9F7144A8-4908-4799-A41B-51127F85CB50}"/>
    <dgm:cxn modelId="{B732FBCB-3E9F-4B7D-8861-B70DA35B004F}" srcId="{06EE2E55-655A-47B5-8681-B7536073ECAC}" destId="{E86A35AB-AD03-4481-9422-CD182D17B95F}" srcOrd="0" destOrd="0" parTransId="{ECF9478C-A880-4A54-8587-EE5307967FBB}" sibTransId="{F567D31B-F2FC-45BB-BEA7-0A68FFE73864}"/>
    <dgm:cxn modelId="{16023FCF-CE91-43EC-A55C-6D28C9DC937D}" srcId="{99F9D0B3-A49D-47A2-8F1A-75AD34E0B7CB}" destId="{0E551BE0-15D5-4EBE-99D4-F80F02618151}" srcOrd="0" destOrd="0" parTransId="{49FE1616-BF23-437C-A997-1DD470F0D6EE}" sibTransId="{1EB5276E-0714-4002-A26D-EED65825A219}"/>
    <dgm:cxn modelId="{6CF919D2-EFAC-714A-9DBB-C2DAF2020A96}" type="presOf" srcId="{49FE12A4-9773-4875-AEA7-237D2CEA56B6}" destId="{F95C43D2-A484-3443-BC91-81A729C7198A}" srcOrd="0" destOrd="0" presId="urn:microsoft.com/office/officeart/2017/3/layout/HorizontalPathTimeline"/>
    <dgm:cxn modelId="{0D3CF2D5-A7F9-9F4F-B236-D4557F039328}" type="presOf" srcId="{E077F71E-AAD0-4541-9C0E-CDCBF35B9DEE}" destId="{33FC5B3F-60D0-C141-9F8A-C072C0C212FD}" srcOrd="0" destOrd="0" presId="urn:microsoft.com/office/officeart/2017/3/layout/HorizontalPathTimeline"/>
    <dgm:cxn modelId="{D30567D6-E39A-7C43-B374-9183BFACC0F3}" type="presOf" srcId="{BC355FEA-6CD0-4EE6-BE2C-6523600267AB}" destId="{73EEEBC0-7762-BF47-9B6D-6E3DA18458AE}" srcOrd="0" destOrd="0" presId="urn:microsoft.com/office/officeart/2017/3/layout/HorizontalPathTimeline"/>
    <dgm:cxn modelId="{0366B1E1-5519-9641-AFB3-C7D2118F302F}" type="presOf" srcId="{99F9D0B3-A49D-47A2-8F1A-75AD34E0B7CB}" destId="{E1E49E66-1845-F34F-95F3-8B21C6E36E38}" srcOrd="0" destOrd="0" presId="urn:microsoft.com/office/officeart/2017/3/layout/HorizontalPathTimeline"/>
    <dgm:cxn modelId="{B184E4E2-AD00-4A48-B738-F83875C0C3F0}" srcId="{99F9D0B3-A49D-47A2-8F1A-75AD34E0B7CB}" destId="{D446DAEC-A11F-43A0-9886-A899A766E0BB}" srcOrd="7" destOrd="0" parTransId="{14A983C9-E56D-4F3D-B9C1-023E77BFD81B}" sibTransId="{24AFD874-352F-4D40-903D-4AE5C16586CB}"/>
    <dgm:cxn modelId="{573607E5-FDD5-094F-897B-7E9952E80C2F}" type="presOf" srcId="{06EE2E55-655A-47B5-8681-B7536073ECAC}" destId="{EB193973-E7DF-7440-91EC-3E7C292A126E}" srcOrd="0" destOrd="0" presId="urn:microsoft.com/office/officeart/2017/3/layout/HorizontalPathTimeline"/>
    <dgm:cxn modelId="{BB77C4EA-E185-44A0-B967-C9EEA72BC46E}" srcId="{99F9D0B3-A49D-47A2-8F1A-75AD34E0B7CB}" destId="{12995487-F3FC-4ADF-A2F6-F6F7894BD00F}" srcOrd="6" destOrd="0" parTransId="{8FEBF0AB-C750-4680-A008-0B9854A3C140}" sibTransId="{8E3CF5E8-16F4-4927-9A5C-BF1A4C7BACAE}"/>
    <dgm:cxn modelId="{835250EF-CFDD-354B-AE4A-2A827B9CAEEE}" type="presOf" srcId="{80A539D7-EAC9-4235-AFC0-5C75C19B554E}" destId="{555CEF9E-B47E-D74E-B980-1FE56B95FCA0}" srcOrd="0" destOrd="0" presId="urn:microsoft.com/office/officeart/2017/3/layout/HorizontalPathTimeline"/>
    <dgm:cxn modelId="{D46E56F5-926D-FD44-9F56-9B0225BA3707}" type="presOf" srcId="{0E551BE0-15D5-4EBE-99D4-F80F02618151}" destId="{084896FB-5775-CF45-AC99-B98D35485099}" srcOrd="0" destOrd="0" presId="urn:microsoft.com/office/officeart/2017/3/layout/HorizontalPathTimeline"/>
    <dgm:cxn modelId="{22FC5DF5-25CB-4016-B988-AC69FC8A6342}" srcId="{80A539D7-EAC9-4235-AFC0-5C75C19B554E}" destId="{88907EA0-89D0-49D0-A42B-F9400D99BA2D}" srcOrd="0" destOrd="0" parTransId="{EA8888BF-8420-4E68-97DA-F0F6605C1456}" sibTransId="{A25950C4-EED0-48B0-B197-1191B7FFDBD6}"/>
    <dgm:cxn modelId="{48F5FD16-1D77-2F46-B8DE-1C30909452A0}" type="presParOf" srcId="{E1E49E66-1845-F34F-95F3-8B21C6E36E38}" destId="{9051C4E9-1D8D-D54E-B70A-F6BB87CD202A}" srcOrd="0" destOrd="0" presId="urn:microsoft.com/office/officeart/2017/3/layout/HorizontalPathTimeline"/>
    <dgm:cxn modelId="{37E9CC58-6D56-EB41-A1EE-D7A78EB376B0}" type="presParOf" srcId="{E1E49E66-1845-F34F-95F3-8B21C6E36E38}" destId="{8C12FF75-C9B3-6D4C-9354-8C72C58315A1}" srcOrd="1" destOrd="0" presId="urn:microsoft.com/office/officeart/2017/3/layout/HorizontalPathTimeline"/>
    <dgm:cxn modelId="{E52E1534-D781-2C41-B774-891DC8D166E6}" type="presParOf" srcId="{8C12FF75-C9B3-6D4C-9354-8C72C58315A1}" destId="{5AA1D525-6212-8240-B644-82483E63B24E}" srcOrd="0" destOrd="0" presId="urn:microsoft.com/office/officeart/2017/3/layout/HorizontalPathTimeline"/>
    <dgm:cxn modelId="{AAB8D8BD-32BD-394E-BF54-5E00C870238B}" type="presParOf" srcId="{5AA1D525-6212-8240-B644-82483E63B24E}" destId="{084896FB-5775-CF45-AC99-B98D35485099}" srcOrd="0" destOrd="0" presId="urn:microsoft.com/office/officeart/2017/3/layout/HorizontalPathTimeline"/>
    <dgm:cxn modelId="{4F823500-32FA-FC49-9C8B-D20F75B6B213}" type="presParOf" srcId="{5AA1D525-6212-8240-B644-82483E63B24E}" destId="{F3796978-9FD5-8D4A-864B-03C671E57172}" srcOrd="1" destOrd="0" presId="urn:microsoft.com/office/officeart/2017/3/layout/HorizontalPathTimeline"/>
    <dgm:cxn modelId="{BFD1812E-3D84-3E46-B587-690A383E33C2}" type="presParOf" srcId="{F3796978-9FD5-8D4A-864B-03C671E57172}" destId="{D0752419-24A9-6F41-9FC2-B4DB3EE168E0}" srcOrd="0" destOrd="0" presId="urn:microsoft.com/office/officeart/2017/3/layout/HorizontalPathTimeline"/>
    <dgm:cxn modelId="{24A61CE0-8596-5D4A-8573-B3E5C11E4A43}" type="presParOf" srcId="{F3796978-9FD5-8D4A-864B-03C671E57172}" destId="{C8775833-17C8-2947-807B-BCA2D9781AAA}" srcOrd="1" destOrd="0" presId="urn:microsoft.com/office/officeart/2017/3/layout/HorizontalPathTimeline"/>
    <dgm:cxn modelId="{EBDF2337-406B-384C-B470-FD21EBB25054}" type="presParOf" srcId="{5AA1D525-6212-8240-B644-82483E63B24E}" destId="{B77956BC-672B-4146-AE59-55F6E1C2DE05}" srcOrd="2" destOrd="0" presId="urn:microsoft.com/office/officeart/2017/3/layout/HorizontalPathTimeline"/>
    <dgm:cxn modelId="{6F2BEDCB-AB68-5241-9F44-6FCCBC0B13A7}" type="presParOf" srcId="{5AA1D525-6212-8240-B644-82483E63B24E}" destId="{6A72C6C6-43DE-3145-9511-B9F30CEBB027}" srcOrd="3" destOrd="0" presId="urn:microsoft.com/office/officeart/2017/3/layout/HorizontalPathTimeline"/>
    <dgm:cxn modelId="{9623821C-F3D6-5E48-97D8-2660C4A9A13F}" type="presParOf" srcId="{5AA1D525-6212-8240-B644-82483E63B24E}" destId="{6F316AB0-005D-7648-ADFA-AB7A4451E8DD}" srcOrd="4" destOrd="0" presId="urn:microsoft.com/office/officeart/2017/3/layout/HorizontalPathTimeline"/>
    <dgm:cxn modelId="{86BEE8BB-288B-2F48-8401-E4DC01EFC672}" type="presParOf" srcId="{8C12FF75-C9B3-6D4C-9354-8C72C58315A1}" destId="{EE3053B2-36B9-BB42-9455-023299013D74}" srcOrd="1" destOrd="0" presId="urn:microsoft.com/office/officeart/2017/3/layout/HorizontalPathTimeline"/>
    <dgm:cxn modelId="{4E0CAA03-F3DF-DA4C-9B4B-357B798F0AB1}" type="presParOf" srcId="{8C12FF75-C9B3-6D4C-9354-8C72C58315A1}" destId="{606D224B-C413-414D-B941-BA2076052915}" srcOrd="2" destOrd="0" presId="urn:microsoft.com/office/officeart/2017/3/layout/HorizontalPathTimeline"/>
    <dgm:cxn modelId="{482345D6-D7B8-F443-951C-53E5D9A696DA}" type="presParOf" srcId="{606D224B-C413-414D-B941-BA2076052915}" destId="{EB193973-E7DF-7440-91EC-3E7C292A126E}" srcOrd="0" destOrd="0" presId="urn:microsoft.com/office/officeart/2017/3/layout/HorizontalPathTimeline"/>
    <dgm:cxn modelId="{BE93F7C0-53EE-0C4F-9DA4-7AF919231F59}" type="presParOf" srcId="{606D224B-C413-414D-B941-BA2076052915}" destId="{EA05E60C-B194-7847-9084-291FE848FC9A}" srcOrd="1" destOrd="0" presId="urn:microsoft.com/office/officeart/2017/3/layout/HorizontalPathTimeline"/>
    <dgm:cxn modelId="{53CBC259-DE84-C04A-AF17-005FD2F342A4}" type="presParOf" srcId="{EA05E60C-B194-7847-9084-291FE848FC9A}" destId="{E816DAC6-EC6E-DF40-9CA3-378459794842}" srcOrd="0" destOrd="0" presId="urn:microsoft.com/office/officeart/2017/3/layout/HorizontalPathTimeline"/>
    <dgm:cxn modelId="{53C3FFD5-CEED-B448-A40C-B4F77EAF9572}" type="presParOf" srcId="{EA05E60C-B194-7847-9084-291FE848FC9A}" destId="{8EA77CFC-E4F3-5846-9B41-04C7834EAF97}" srcOrd="1" destOrd="0" presId="urn:microsoft.com/office/officeart/2017/3/layout/HorizontalPathTimeline"/>
    <dgm:cxn modelId="{F2723FAC-C4DE-D04F-9989-5BDA438A9612}" type="presParOf" srcId="{606D224B-C413-414D-B941-BA2076052915}" destId="{2175C996-DEF9-4242-8361-D5EAE0234312}" srcOrd="2" destOrd="0" presId="urn:microsoft.com/office/officeart/2017/3/layout/HorizontalPathTimeline"/>
    <dgm:cxn modelId="{56519318-BC52-4D49-9330-D6CB9FCA6588}" type="presParOf" srcId="{606D224B-C413-414D-B941-BA2076052915}" destId="{831B02EE-992F-F141-8F4E-CBDBC4FD2423}" srcOrd="3" destOrd="0" presId="urn:microsoft.com/office/officeart/2017/3/layout/HorizontalPathTimeline"/>
    <dgm:cxn modelId="{223B2039-8156-5A40-A411-24E06EE20838}" type="presParOf" srcId="{606D224B-C413-414D-B941-BA2076052915}" destId="{E1FDD940-CE20-A942-800E-665644553E44}" srcOrd="4" destOrd="0" presId="urn:microsoft.com/office/officeart/2017/3/layout/HorizontalPathTimeline"/>
    <dgm:cxn modelId="{B5D230E9-20DE-164D-9F3C-FF946FEA3A4E}" type="presParOf" srcId="{8C12FF75-C9B3-6D4C-9354-8C72C58315A1}" destId="{8B38B53D-7D08-014F-9D85-5AD00253DDAA}" srcOrd="3" destOrd="0" presId="urn:microsoft.com/office/officeart/2017/3/layout/HorizontalPathTimeline"/>
    <dgm:cxn modelId="{27968B9E-2662-6441-8CD1-400DD790D621}" type="presParOf" srcId="{8C12FF75-C9B3-6D4C-9354-8C72C58315A1}" destId="{66884134-1C3A-5842-BF60-15FFAC86954C}" srcOrd="4" destOrd="0" presId="urn:microsoft.com/office/officeart/2017/3/layout/HorizontalPathTimeline"/>
    <dgm:cxn modelId="{2BF590BE-06C7-9E43-93F6-21C8BA5109B2}" type="presParOf" srcId="{66884134-1C3A-5842-BF60-15FFAC86954C}" destId="{73EEEBC0-7762-BF47-9B6D-6E3DA18458AE}" srcOrd="0" destOrd="0" presId="urn:microsoft.com/office/officeart/2017/3/layout/HorizontalPathTimeline"/>
    <dgm:cxn modelId="{E61DDC2B-1548-8E4F-B0AB-EC699AF142BB}" type="presParOf" srcId="{66884134-1C3A-5842-BF60-15FFAC86954C}" destId="{3F76B95A-9A3C-594C-80BF-57D42015A0DA}" srcOrd="1" destOrd="0" presId="urn:microsoft.com/office/officeart/2017/3/layout/HorizontalPathTimeline"/>
    <dgm:cxn modelId="{9701B999-C8E4-9D4C-838B-8D704584941E}" type="presParOf" srcId="{3F76B95A-9A3C-594C-80BF-57D42015A0DA}" destId="{1C49706C-7DE4-5A45-B77A-6B3059E08677}" srcOrd="0" destOrd="0" presId="urn:microsoft.com/office/officeart/2017/3/layout/HorizontalPathTimeline"/>
    <dgm:cxn modelId="{690D5E93-70BB-8A40-A84B-1F68FF75121E}" type="presParOf" srcId="{3F76B95A-9A3C-594C-80BF-57D42015A0DA}" destId="{4DC0667F-E096-3C42-8C18-DFC230490645}" srcOrd="1" destOrd="0" presId="urn:microsoft.com/office/officeart/2017/3/layout/HorizontalPathTimeline"/>
    <dgm:cxn modelId="{8250BE45-71B0-F84B-8475-A6D13FC8E682}" type="presParOf" srcId="{66884134-1C3A-5842-BF60-15FFAC86954C}" destId="{1D819532-0949-7A40-B804-7EA0339C7299}" srcOrd="2" destOrd="0" presId="urn:microsoft.com/office/officeart/2017/3/layout/HorizontalPathTimeline"/>
    <dgm:cxn modelId="{80DBDAE1-2153-B54D-BAA3-62C7F648E052}" type="presParOf" srcId="{66884134-1C3A-5842-BF60-15FFAC86954C}" destId="{4166A1BF-5045-2E49-8BAD-D8EE18424DFC}" srcOrd="3" destOrd="0" presId="urn:microsoft.com/office/officeart/2017/3/layout/HorizontalPathTimeline"/>
    <dgm:cxn modelId="{FFAEB900-EEAD-4246-8B8D-15E1819A9DC2}" type="presParOf" srcId="{66884134-1C3A-5842-BF60-15FFAC86954C}" destId="{08858DEC-4419-5848-BCDE-0A0760F74F01}" srcOrd="4" destOrd="0" presId="urn:microsoft.com/office/officeart/2017/3/layout/HorizontalPathTimeline"/>
    <dgm:cxn modelId="{E2DF8E9D-2192-2E49-8A22-F19489611971}" type="presParOf" srcId="{8C12FF75-C9B3-6D4C-9354-8C72C58315A1}" destId="{CBECBDB1-8DBF-AC4F-A275-2BD550DAA9E7}" srcOrd="5" destOrd="0" presId="urn:microsoft.com/office/officeart/2017/3/layout/HorizontalPathTimeline"/>
    <dgm:cxn modelId="{C991415A-6EB2-AE45-B454-C7DEBC1FD049}" type="presParOf" srcId="{8C12FF75-C9B3-6D4C-9354-8C72C58315A1}" destId="{2DB2F2F7-55D7-DD44-8DEC-E15149302301}" srcOrd="6" destOrd="0" presId="urn:microsoft.com/office/officeart/2017/3/layout/HorizontalPathTimeline"/>
    <dgm:cxn modelId="{12C5623B-BDEA-DA4C-82D7-77820CC280F1}" type="presParOf" srcId="{2DB2F2F7-55D7-DD44-8DEC-E15149302301}" destId="{33FC5B3F-60D0-C141-9F8A-C072C0C212FD}" srcOrd="0" destOrd="0" presId="urn:microsoft.com/office/officeart/2017/3/layout/HorizontalPathTimeline"/>
    <dgm:cxn modelId="{40DA2EDF-1055-FA40-B384-F5260B36C9FE}" type="presParOf" srcId="{2DB2F2F7-55D7-DD44-8DEC-E15149302301}" destId="{FACEF0EE-55D8-9649-86DE-76060B6E2841}" srcOrd="1" destOrd="0" presId="urn:microsoft.com/office/officeart/2017/3/layout/HorizontalPathTimeline"/>
    <dgm:cxn modelId="{549046E7-B8A3-3043-85D4-B68647B3C4AA}" type="presParOf" srcId="{FACEF0EE-55D8-9649-86DE-76060B6E2841}" destId="{9B97454C-0904-4F47-A898-62886CD4D046}" srcOrd="0" destOrd="0" presId="urn:microsoft.com/office/officeart/2017/3/layout/HorizontalPathTimeline"/>
    <dgm:cxn modelId="{3EEB196A-2D97-F048-8C9C-C4658853B8E9}" type="presParOf" srcId="{FACEF0EE-55D8-9649-86DE-76060B6E2841}" destId="{24F9F0C5-D744-E949-BC32-F6E2643EB5DD}" srcOrd="1" destOrd="0" presId="urn:microsoft.com/office/officeart/2017/3/layout/HorizontalPathTimeline"/>
    <dgm:cxn modelId="{EFEF9A5F-DAFE-1A4C-A735-590D826675E4}" type="presParOf" srcId="{2DB2F2F7-55D7-DD44-8DEC-E15149302301}" destId="{8385911C-3B89-8D4C-89C7-7660841D2C92}" srcOrd="2" destOrd="0" presId="urn:microsoft.com/office/officeart/2017/3/layout/HorizontalPathTimeline"/>
    <dgm:cxn modelId="{513509EC-5761-B74F-86E6-6F5645B22399}" type="presParOf" srcId="{2DB2F2F7-55D7-DD44-8DEC-E15149302301}" destId="{BEC98C93-7198-7748-A484-C80B0957A5CD}" srcOrd="3" destOrd="0" presId="urn:microsoft.com/office/officeart/2017/3/layout/HorizontalPathTimeline"/>
    <dgm:cxn modelId="{04673B5F-D962-7940-8E7D-6BF1636DD96C}" type="presParOf" srcId="{2DB2F2F7-55D7-DD44-8DEC-E15149302301}" destId="{FAA29271-F42F-4247-9AEB-07FE782A1098}" srcOrd="4" destOrd="0" presId="urn:microsoft.com/office/officeart/2017/3/layout/HorizontalPathTimeline"/>
    <dgm:cxn modelId="{52080AD1-41B8-4745-9EDF-DAB93A90DFB0}" type="presParOf" srcId="{8C12FF75-C9B3-6D4C-9354-8C72C58315A1}" destId="{B3AC16A2-FCE4-CA4F-954E-19BB08E93A0E}" srcOrd="7" destOrd="0" presId="urn:microsoft.com/office/officeart/2017/3/layout/HorizontalPathTimeline"/>
    <dgm:cxn modelId="{D80EB133-6DEE-2B4B-9D7E-979F8F2486DB}" type="presParOf" srcId="{8C12FF75-C9B3-6D4C-9354-8C72C58315A1}" destId="{A773E7F8-49D7-EE42-83E3-09A3BCA97BEA}" srcOrd="8" destOrd="0" presId="urn:microsoft.com/office/officeart/2017/3/layout/HorizontalPathTimeline"/>
    <dgm:cxn modelId="{29AD8F9E-BE91-FB43-AAD8-F2938ACEB0CC}" type="presParOf" srcId="{A773E7F8-49D7-EE42-83E3-09A3BCA97BEA}" destId="{555CEF9E-B47E-D74E-B980-1FE56B95FCA0}" srcOrd="0" destOrd="0" presId="urn:microsoft.com/office/officeart/2017/3/layout/HorizontalPathTimeline"/>
    <dgm:cxn modelId="{D4922FE4-DFEC-EE42-AAFF-F864BA70E181}" type="presParOf" srcId="{A773E7F8-49D7-EE42-83E3-09A3BCA97BEA}" destId="{570B0344-E19C-1D40-BD7F-A66A897D908A}" srcOrd="1" destOrd="0" presId="urn:microsoft.com/office/officeart/2017/3/layout/HorizontalPathTimeline"/>
    <dgm:cxn modelId="{BF149B08-D068-BA4D-9816-786D0895ABF7}" type="presParOf" srcId="{570B0344-E19C-1D40-BD7F-A66A897D908A}" destId="{E2838C06-A449-1B46-96C8-2F55E1910576}" srcOrd="0" destOrd="0" presId="urn:microsoft.com/office/officeart/2017/3/layout/HorizontalPathTimeline"/>
    <dgm:cxn modelId="{96E39751-2B5B-6347-A129-8191167A4D98}" type="presParOf" srcId="{570B0344-E19C-1D40-BD7F-A66A897D908A}" destId="{C080695A-9AEA-684D-8176-2F7158D1C9D9}" srcOrd="1" destOrd="0" presId="urn:microsoft.com/office/officeart/2017/3/layout/HorizontalPathTimeline"/>
    <dgm:cxn modelId="{DB51792C-1009-F045-9445-D25D3D48B873}" type="presParOf" srcId="{A773E7F8-49D7-EE42-83E3-09A3BCA97BEA}" destId="{CFA88EDE-6EE8-384F-B41F-06420728FE9C}" srcOrd="2" destOrd="0" presId="urn:microsoft.com/office/officeart/2017/3/layout/HorizontalPathTimeline"/>
    <dgm:cxn modelId="{0AEB902C-172C-CD41-869F-C30D80A9F91E}" type="presParOf" srcId="{A773E7F8-49D7-EE42-83E3-09A3BCA97BEA}" destId="{7C67DAC9-11C7-6B48-9F9C-F6596FCDB0E2}" srcOrd="3" destOrd="0" presId="urn:microsoft.com/office/officeart/2017/3/layout/HorizontalPathTimeline"/>
    <dgm:cxn modelId="{314E4CA6-5E9E-9040-9C63-634CB0704680}" type="presParOf" srcId="{A773E7F8-49D7-EE42-83E3-09A3BCA97BEA}" destId="{B26E7331-4562-DE4C-9D46-24F291E71B8B}" srcOrd="4" destOrd="0" presId="urn:microsoft.com/office/officeart/2017/3/layout/HorizontalPathTimeline"/>
    <dgm:cxn modelId="{BEDFD30F-E65D-7D4A-8C16-FD9FF4BB4DEF}" type="presParOf" srcId="{8C12FF75-C9B3-6D4C-9354-8C72C58315A1}" destId="{160A9108-F486-F043-BA5B-235459C72022}" srcOrd="9" destOrd="0" presId="urn:microsoft.com/office/officeart/2017/3/layout/HorizontalPathTimeline"/>
    <dgm:cxn modelId="{3672B8D6-7418-BC4C-AEF2-F9F5A4952329}" type="presParOf" srcId="{8C12FF75-C9B3-6D4C-9354-8C72C58315A1}" destId="{49768CA8-0863-D842-BA98-CC5559E838B4}" srcOrd="10" destOrd="0" presId="urn:microsoft.com/office/officeart/2017/3/layout/HorizontalPathTimeline"/>
    <dgm:cxn modelId="{9571AB94-032B-9146-8A4A-5B44D04A5E84}" type="presParOf" srcId="{49768CA8-0863-D842-BA98-CC5559E838B4}" destId="{83574092-423E-824F-8358-DCA8A340F0DA}" srcOrd="0" destOrd="0" presId="urn:microsoft.com/office/officeart/2017/3/layout/HorizontalPathTimeline"/>
    <dgm:cxn modelId="{CC092AED-83B0-F341-A861-034B4661C8E1}" type="presParOf" srcId="{49768CA8-0863-D842-BA98-CC5559E838B4}" destId="{DB5F1DA6-12F7-484A-A668-F4061682DD11}" srcOrd="1" destOrd="0" presId="urn:microsoft.com/office/officeart/2017/3/layout/HorizontalPathTimeline"/>
    <dgm:cxn modelId="{98BA06A5-F3BB-6C43-8662-17B5A776E81E}" type="presParOf" srcId="{DB5F1DA6-12F7-484A-A668-F4061682DD11}" destId="{F46DE1B8-F9CE-A14A-B37C-DBDEAF873008}" srcOrd="0" destOrd="0" presId="urn:microsoft.com/office/officeart/2017/3/layout/HorizontalPathTimeline"/>
    <dgm:cxn modelId="{E3A4DDF6-16E6-3C4A-AC0A-68151593B309}" type="presParOf" srcId="{DB5F1DA6-12F7-484A-A668-F4061682DD11}" destId="{2C4BBC7D-A660-1040-8AB8-FDD4B04D3DEB}" srcOrd="1" destOrd="0" presId="urn:microsoft.com/office/officeart/2017/3/layout/HorizontalPathTimeline"/>
    <dgm:cxn modelId="{8F4F7B54-E525-2740-9D6B-726D6A700500}" type="presParOf" srcId="{49768CA8-0863-D842-BA98-CC5559E838B4}" destId="{400E9CB1-D50F-CD49-B22E-FB38203D002E}" srcOrd="2" destOrd="0" presId="urn:microsoft.com/office/officeart/2017/3/layout/HorizontalPathTimeline"/>
    <dgm:cxn modelId="{4BE7DE55-9AB6-674B-AA71-42050CBE61D8}" type="presParOf" srcId="{49768CA8-0863-D842-BA98-CC5559E838B4}" destId="{D4ECCE31-6060-674B-AAD8-F850AD3AB896}" srcOrd="3" destOrd="0" presId="urn:microsoft.com/office/officeart/2017/3/layout/HorizontalPathTimeline"/>
    <dgm:cxn modelId="{F6AD3B08-E6D4-624B-8C1C-222EBAF8A199}" type="presParOf" srcId="{49768CA8-0863-D842-BA98-CC5559E838B4}" destId="{F6AB55EC-ACF4-ED4E-BE7B-B2A5BA7D1035}" srcOrd="4" destOrd="0" presId="urn:microsoft.com/office/officeart/2017/3/layout/HorizontalPathTimeline"/>
    <dgm:cxn modelId="{343AFB4D-E953-C840-9B75-BD194B86BD91}" type="presParOf" srcId="{8C12FF75-C9B3-6D4C-9354-8C72C58315A1}" destId="{FF3D6852-F0D2-EA4C-B4E4-74BB37C8B5E1}" srcOrd="11" destOrd="0" presId="urn:microsoft.com/office/officeart/2017/3/layout/HorizontalPathTimeline"/>
    <dgm:cxn modelId="{DC1C8785-3874-CA49-BE50-B4CEAD4FB515}" type="presParOf" srcId="{8C12FF75-C9B3-6D4C-9354-8C72C58315A1}" destId="{2C31C425-0FBB-4A41-9726-C630F787DDAA}" srcOrd="12" destOrd="0" presId="urn:microsoft.com/office/officeart/2017/3/layout/HorizontalPathTimeline"/>
    <dgm:cxn modelId="{7E8B10FC-559E-684B-B5A4-203DCCEE9F82}" type="presParOf" srcId="{2C31C425-0FBB-4A41-9726-C630F787DDAA}" destId="{392CF52E-A5DB-484A-9592-C2CD706417EB}" srcOrd="0" destOrd="0" presId="urn:microsoft.com/office/officeart/2017/3/layout/HorizontalPathTimeline"/>
    <dgm:cxn modelId="{DAAB4845-4220-7441-A9E1-08C6714115D8}" type="presParOf" srcId="{2C31C425-0FBB-4A41-9726-C630F787DDAA}" destId="{3466C736-BB29-F64A-8266-B3AB15DA05CC}" srcOrd="1" destOrd="0" presId="urn:microsoft.com/office/officeart/2017/3/layout/HorizontalPathTimeline"/>
    <dgm:cxn modelId="{F46BA8BA-D9CA-6F4D-BF76-4CEF0AA9FD34}" type="presParOf" srcId="{3466C736-BB29-F64A-8266-B3AB15DA05CC}" destId="{69F4EDBB-3A94-C84A-BBD1-CCA333D59C84}" srcOrd="0" destOrd="0" presId="urn:microsoft.com/office/officeart/2017/3/layout/HorizontalPathTimeline"/>
    <dgm:cxn modelId="{BF5A673D-A3C9-D948-A556-99961640CD12}" type="presParOf" srcId="{3466C736-BB29-F64A-8266-B3AB15DA05CC}" destId="{9F1D204B-7C63-0546-894B-C10CE76A6411}" srcOrd="1" destOrd="0" presId="urn:microsoft.com/office/officeart/2017/3/layout/HorizontalPathTimeline"/>
    <dgm:cxn modelId="{F910FBD9-0C59-7248-8B1A-3081C7FB24CB}" type="presParOf" srcId="{2C31C425-0FBB-4A41-9726-C630F787DDAA}" destId="{AB15B642-CA40-0F42-8176-E87F7D3D3C93}" srcOrd="2" destOrd="0" presId="urn:microsoft.com/office/officeart/2017/3/layout/HorizontalPathTimeline"/>
    <dgm:cxn modelId="{0298E417-6B81-8F40-A6F0-3773B6D6F6D7}" type="presParOf" srcId="{2C31C425-0FBB-4A41-9726-C630F787DDAA}" destId="{EDF6CC76-3073-7343-B892-A1610EAC1B4E}" srcOrd="3" destOrd="0" presId="urn:microsoft.com/office/officeart/2017/3/layout/HorizontalPathTimeline"/>
    <dgm:cxn modelId="{6B4A29C4-3AA4-9C4D-9B05-CA4F3353AE76}" type="presParOf" srcId="{2C31C425-0FBB-4A41-9726-C630F787DDAA}" destId="{EBBDAA15-E67A-7242-AD6A-57E66D682DB5}" srcOrd="4" destOrd="0" presId="urn:microsoft.com/office/officeart/2017/3/layout/HorizontalPathTimeline"/>
    <dgm:cxn modelId="{DA6F6E84-6EB0-164A-A43B-5558A9304359}" type="presParOf" srcId="{8C12FF75-C9B3-6D4C-9354-8C72C58315A1}" destId="{14E798BC-FFE1-B54A-ADB2-D8F0AF48F684}" srcOrd="13" destOrd="0" presId="urn:microsoft.com/office/officeart/2017/3/layout/HorizontalPathTimeline"/>
    <dgm:cxn modelId="{6BD25700-1857-BA47-9CE7-8FDAA4653A75}" type="presParOf" srcId="{8C12FF75-C9B3-6D4C-9354-8C72C58315A1}" destId="{DF47EE93-3FEC-0E4F-9DAC-4F5F38C30FE3}" srcOrd="14" destOrd="0" presId="urn:microsoft.com/office/officeart/2017/3/layout/HorizontalPathTimeline"/>
    <dgm:cxn modelId="{D862C370-AF5F-2447-981B-BE908662F89A}" type="presParOf" srcId="{DF47EE93-3FEC-0E4F-9DAC-4F5F38C30FE3}" destId="{249F3169-5494-B043-89B5-ABFD11712F17}" srcOrd="0" destOrd="0" presId="urn:microsoft.com/office/officeart/2017/3/layout/HorizontalPathTimeline"/>
    <dgm:cxn modelId="{14AC04F7-814D-934A-8B74-1066296FB07E}" type="presParOf" srcId="{DF47EE93-3FEC-0E4F-9DAC-4F5F38C30FE3}" destId="{C46084C0-102A-3145-B0D0-D1761B46C7F1}" srcOrd="1" destOrd="0" presId="urn:microsoft.com/office/officeart/2017/3/layout/HorizontalPathTimeline"/>
    <dgm:cxn modelId="{A65CE567-8857-9A45-8EFB-6FB687716ADC}" type="presParOf" srcId="{C46084C0-102A-3145-B0D0-D1761B46C7F1}" destId="{F95C43D2-A484-3443-BC91-81A729C7198A}" srcOrd="0" destOrd="0" presId="urn:microsoft.com/office/officeart/2017/3/layout/HorizontalPathTimeline"/>
    <dgm:cxn modelId="{D43B1124-DB94-DF43-A69D-7FAD039A7356}" type="presParOf" srcId="{C46084C0-102A-3145-B0D0-D1761B46C7F1}" destId="{A225A880-C337-5A47-B187-3DB37AA886E6}" srcOrd="1" destOrd="0" presId="urn:microsoft.com/office/officeart/2017/3/layout/HorizontalPathTimeline"/>
    <dgm:cxn modelId="{77FAAADC-BD6B-324B-B324-D0DEDCC63C88}" type="presParOf" srcId="{DF47EE93-3FEC-0E4F-9DAC-4F5F38C30FE3}" destId="{12FAD7CC-F299-9748-9EA8-B05CB1BD5F5D}" srcOrd="2" destOrd="0" presId="urn:microsoft.com/office/officeart/2017/3/layout/HorizontalPathTimeline"/>
    <dgm:cxn modelId="{F039D91C-F136-E44C-BEDC-CC4D75047578}" type="presParOf" srcId="{DF47EE93-3FEC-0E4F-9DAC-4F5F38C30FE3}" destId="{96BBD0CD-56C6-F047-9403-70F73AB33810}" srcOrd="3" destOrd="0" presId="urn:microsoft.com/office/officeart/2017/3/layout/HorizontalPathTimeline"/>
    <dgm:cxn modelId="{17EB3483-5777-EF40-961C-70DE6529EBA8}" type="presParOf" srcId="{DF47EE93-3FEC-0E4F-9DAC-4F5F38C30FE3}" destId="{5B3F4520-5969-8C4E-BEF1-2B7D9EA388A6}" srcOrd="4" destOrd="0" presId="urn:microsoft.com/office/officeart/2017/3/layout/HorizontalPath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F43F23-B52C-ED4E-BF2D-40F5793EE606}">
      <dsp:nvSpPr>
        <dsp:cNvPr id="0" name=""/>
        <dsp:cNvSpPr/>
      </dsp:nvSpPr>
      <dsp:spPr>
        <a:xfrm>
          <a:off x="468272" y="3745"/>
          <a:ext cx="2171923" cy="130315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Create a plan that includes:</a:t>
          </a:r>
          <a:endParaRPr lang="en-US" sz="1400" kern="1200"/>
        </a:p>
      </dsp:txBody>
      <dsp:txXfrm>
        <a:off x="468272" y="3745"/>
        <a:ext cx="2171923" cy="1303153"/>
      </dsp:txXfrm>
    </dsp:sp>
    <dsp:sp modelId="{085F8B9F-C896-7B4F-B890-1BD28C7D113B}">
      <dsp:nvSpPr>
        <dsp:cNvPr id="0" name=""/>
        <dsp:cNvSpPr/>
      </dsp:nvSpPr>
      <dsp:spPr>
        <a:xfrm>
          <a:off x="2857388" y="3745"/>
          <a:ext cx="2171923" cy="1303153"/>
        </a:xfrm>
        <a:prstGeom prst="rect">
          <a:avLst/>
        </a:prstGeom>
        <a:solidFill>
          <a:schemeClr val="accent2">
            <a:hueOff val="-181920"/>
            <a:satOff val="-10491"/>
            <a:lumOff val="10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Supplies – Estimate needs like garden tools, compost, and other soil amendments, raised bed materials, irrigation, fencing plants/seed, signs, etc.</a:t>
          </a:r>
        </a:p>
      </dsp:txBody>
      <dsp:txXfrm>
        <a:off x="2857388" y="3745"/>
        <a:ext cx="2171923" cy="1303153"/>
      </dsp:txXfrm>
    </dsp:sp>
    <dsp:sp modelId="{35C84144-CC1A-3740-84BA-21B5DCF5CBD5}">
      <dsp:nvSpPr>
        <dsp:cNvPr id="0" name=""/>
        <dsp:cNvSpPr/>
      </dsp:nvSpPr>
      <dsp:spPr>
        <a:xfrm>
          <a:off x="5246503" y="3745"/>
          <a:ext cx="2171923" cy="1303153"/>
        </a:xfrm>
        <a:prstGeom prst="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Budget</a:t>
          </a:r>
        </a:p>
      </dsp:txBody>
      <dsp:txXfrm>
        <a:off x="5246503" y="3745"/>
        <a:ext cx="2171923" cy="1303153"/>
      </dsp:txXfrm>
    </dsp:sp>
    <dsp:sp modelId="{CF985AE9-E3BA-1242-B55B-A2212B68CF59}">
      <dsp:nvSpPr>
        <dsp:cNvPr id="0" name=""/>
        <dsp:cNvSpPr/>
      </dsp:nvSpPr>
      <dsp:spPr>
        <a:xfrm>
          <a:off x="468272" y="1524092"/>
          <a:ext cx="2171923" cy="1303153"/>
        </a:xfrm>
        <a:prstGeom prst="rect">
          <a:avLst/>
        </a:prstGeom>
        <a:solidFill>
          <a:schemeClr val="accent2">
            <a:hueOff val="-545761"/>
            <a:satOff val="-31473"/>
            <a:lumOff val="3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Timeline</a:t>
          </a:r>
        </a:p>
      </dsp:txBody>
      <dsp:txXfrm>
        <a:off x="468272" y="1524092"/>
        <a:ext cx="2171923" cy="1303153"/>
      </dsp:txXfrm>
    </dsp:sp>
    <dsp:sp modelId="{301E3BE5-C0EC-814E-B500-BF0FD3BDA1CE}">
      <dsp:nvSpPr>
        <dsp:cNvPr id="0" name=""/>
        <dsp:cNvSpPr/>
      </dsp:nvSpPr>
      <dsp:spPr>
        <a:xfrm>
          <a:off x="2857388" y="1524092"/>
          <a:ext cx="2171923" cy="1303153"/>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Time requirements – how much time is needed from staff and volunteers</a:t>
          </a:r>
        </a:p>
      </dsp:txBody>
      <dsp:txXfrm>
        <a:off x="2857388" y="1524092"/>
        <a:ext cx="2171923" cy="1303153"/>
      </dsp:txXfrm>
    </dsp:sp>
    <dsp:sp modelId="{6990DFA5-AB1F-BF4C-9EAF-BF143A55786D}">
      <dsp:nvSpPr>
        <dsp:cNvPr id="0" name=""/>
        <dsp:cNvSpPr/>
      </dsp:nvSpPr>
      <dsp:spPr>
        <a:xfrm>
          <a:off x="5246503" y="1524092"/>
          <a:ext cx="2171923" cy="1303153"/>
        </a:xfrm>
        <a:prstGeom prst="rect">
          <a:avLst/>
        </a:prstGeom>
        <a:solidFill>
          <a:schemeClr val="accent2">
            <a:hueOff val="-909602"/>
            <a:satOff val="-52455"/>
            <a:lumOff val="5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Personnel needs – how many volunteers will be needed</a:t>
          </a:r>
        </a:p>
      </dsp:txBody>
      <dsp:txXfrm>
        <a:off x="5246503" y="1524092"/>
        <a:ext cx="2171923" cy="1303153"/>
      </dsp:txXfrm>
    </dsp:sp>
    <dsp:sp modelId="{4BED50FB-9006-7944-A698-E2E894424B61}">
      <dsp:nvSpPr>
        <dsp:cNvPr id="0" name=""/>
        <dsp:cNvSpPr/>
      </dsp:nvSpPr>
      <dsp:spPr>
        <a:xfrm>
          <a:off x="468272" y="3044438"/>
          <a:ext cx="2171923" cy="1303153"/>
        </a:xfrm>
        <a:prstGeom prst="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Garden space requirements</a:t>
          </a:r>
        </a:p>
      </dsp:txBody>
      <dsp:txXfrm>
        <a:off x="468272" y="3044438"/>
        <a:ext cx="2171923" cy="1303153"/>
      </dsp:txXfrm>
    </dsp:sp>
    <dsp:sp modelId="{E4F50498-6FC0-A540-94C0-8AA593C25964}">
      <dsp:nvSpPr>
        <dsp:cNvPr id="0" name=""/>
        <dsp:cNvSpPr/>
      </dsp:nvSpPr>
      <dsp:spPr>
        <a:xfrm>
          <a:off x="2857388" y="3044438"/>
          <a:ext cx="2171923" cy="1303153"/>
        </a:xfrm>
        <a:prstGeom prst="rect">
          <a:avLst/>
        </a:prstGeom>
        <a:solidFill>
          <a:schemeClr val="accent2">
            <a:hueOff val="-1273443"/>
            <a:satOff val="-73437"/>
            <a:lumOff val="75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Curriculum connections</a:t>
          </a:r>
        </a:p>
      </dsp:txBody>
      <dsp:txXfrm>
        <a:off x="2857388" y="3044438"/>
        <a:ext cx="2171923" cy="1303153"/>
      </dsp:txXfrm>
    </dsp:sp>
    <dsp:sp modelId="{80C7A0A1-6DA6-8048-992D-3EF89738010D}">
      <dsp:nvSpPr>
        <dsp:cNvPr id="0" name=""/>
        <dsp:cNvSpPr/>
      </dsp:nvSpPr>
      <dsp:spPr>
        <a:xfrm>
          <a:off x="5246503" y="3044438"/>
          <a:ext cx="2171923" cy="1303153"/>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Community support ideas</a:t>
          </a:r>
        </a:p>
      </dsp:txBody>
      <dsp:txXfrm>
        <a:off x="5246503" y="3044438"/>
        <a:ext cx="2171923" cy="13031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4896FB-5775-CF45-AC99-B98D35485099}">
      <dsp:nvSpPr>
        <dsp:cNvPr id="0" name=""/>
        <dsp:cNvSpPr/>
      </dsp:nvSpPr>
      <dsp:spPr>
        <a:xfrm>
          <a:off x="176179" y="2337316"/>
          <a:ext cx="1401737" cy="491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44550">
            <a:lnSpc>
              <a:spcPct val="90000"/>
            </a:lnSpc>
            <a:spcBef>
              <a:spcPct val="0"/>
            </a:spcBef>
            <a:spcAft>
              <a:spcPct val="35000"/>
            </a:spcAft>
            <a:buNone/>
            <a:defRPr b="1"/>
          </a:pPr>
          <a:r>
            <a:rPr lang="en-US" sz="1900" kern="1200"/>
            <a:t>September</a:t>
          </a:r>
        </a:p>
      </dsp:txBody>
      <dsp:txXfrm>
        <a:off x="176179" y="2337316"/>
        <a:ext cx="1401737" cy="491837"/>
      </dsp:txXfrm>
    </dsp:sp>
    <dsp:sp modelId="{9051C4E9-1D8D-D54E-B70A-F6BB87CD202A}">
      <dsp:nvSpPr>
        <dsp:cNvPr id="0" name=""/>
        <dsp:cNvSpPr/>
      </dsp:nvSpPr>
      <dsp:spPr>
        <a:xfrm>
          <a:off x="0" y="2089221"/>
          <a:ext cx="7886700" cy="17410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752419-24A9-6F41-9FC2-B4DB3EE168E0}">
      <dsp:nvSpPr>
        <dsp:cNvPr id="0" name=""/>
        <dsp:cNvSpPr/>
      </dsp:nvSpPr>
      <dsp:spPr>
        <a:xfrm>
          <a:off x="106093" y="685185"/>
          <a:ext cx="1541911" cy="664103"/>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a:t>Create your group</a:t>
          </a:r>
        </a:p>
      </dsp:txBody>
      <dsp:txXfrm>
        <a:off x="106093" y="685185"/>
        <a:ext cx="1541911" cy="664103"/>
      </dsp:txXfrm>
    </dsp:sp>
    <dsp:sp modelId="{B77956BC-672B-4146-AE59-55F6E1C2DE05}">
      <dsp:nvSpPr>
        <dsp:cNvPr id="0" name=""/>
        <dsp:cNvSpPr/>
      </dsp:nvSpPr>
      <dsp:spPr>
        <a:xfrm>
          <a:off x="877048" y="1349288"/>
          <a:ext cx="0" cy="739932"/>
        </a:xfrm>
        <a:prstGeom prst="line">
          <a:avLst/>
        </a:prstGeom>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EB193973-E7DF-7440-91EC-3E7C292A126E}">
      <dsp:nvSpPr>
        <dsp:cNvPr id="0" name=""/>
        <dsp:cNvSpPr/>
      </dsp:nvSpPr>
      <dsp:spPr>
        <a:xfrm>
          <a:off x="1052266" y="1523390"/>
          <a:ext cx="1401737" cy="491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44550">
            <a:lnSpc>
              <a:spcPct val="90000"/>
            </a:lnSpc>
            <a:spcBef>
              <a:spcPct val="0"/>
            </a:spcBef>
            <a:spcAft>
              <a:spcPct val="35000"/>
            </a:spcAft>
            <a:buNone/>
            <a:defRPr b="1"/>
          </a:pPr>
          <a:r>
            <a:rPr lang="en-US" sz="1900" kern="1200"/>
            <a:t>October</a:t>
          </a:r>
        </a:p>
      </dsp:txBody>
      <dsp:txXfrm>
        <a:off x="1052266" y="1523390"/>
        <a:ext cx="1401737" cy="491837"/>
      </dsp:txXfrm>
    </dsp:sp>
    <dsp:sp modelId="{E816DAC6-EC6E-DF40-9CA3-378459794842}">
      <dsp:nvSpPr>
        <dsp:cNvPr id="0" name=""/>
        <dsp:cNvSpPr/>
      </dsp:nvSpPr>
      <dsp:spPr>
        <a:xfrm>
          <a:off x="982179" y="3003255"/>
          <a:ext cx="1541911" cy="607179"/>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a:t>Draft a plan</a:t>
          </a:r>
        </a:p>
      </dsp:txBody>
      <dsp:txXfrm>
        <a:off x="982179" y="3003255"/>
        <a:ext cx="1541911" cy="607179"/>
      </dsp:txXfrm>
    </dsp:sp>
    <dsp:sp modelId="{2175C996-DEF9-4242-8361-D5EAE0234312}">
      <dsp:nvSpPr>
        <dsp:cNvPr id="0" name=""/>
        <dsp:cNvSpPr/>
      </dsp:nvSpPr>
      <dsp:spPr>
        <a:xfrm>
          <a:off x="1753134" y="2263322"/>
          <a:ext cx="0" cy="739932"/>
        </a:xfrm>
        <a:prstGeom prst="line">
          <a:avLst/>
        </a:prstGeom>
        <a:solidFill>
          <a:schemeClr val="accent3">
            <a:hueOff val="0"/>
            <a:satOff val="0"/>
            <a:lumOff val="0"/>
            <a:alphaOff val="0"/>
          </a:schemeClr>
        </a:solidFill>
        <a:ln w="6350" cap="flat" cmpd="sng" algn="ctr">
          <a:solidFill>
            <a:schemeClr val="accent3">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6A72C6C6-43DE-3145-9511-B9F30CEBB027}">
      <dsp:nvSpPr>
        <dsp:cNvPr id="0" name=""/>
        <dsp:cNvSpPr/>
      </dsp:nvSpPr>
      <dsp:spPr>
        <a:xfrm>
          <a:off x="822641" y="2121865"/>
          <a:ext cx="108813" cy="10881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31B02EE-992F-F141-8F4E-CBDBC4FD2423}">
      <dsp:nvSpPr>
        <dsp:cNvPr id="0" name=""/>
        <dsp:cNvSpPr/>
      </dsp:nvSpPr>
      <dsp:spPr>
        <a:xfrm>
          <a:off x="1698728" y="2121865"/>
          <a:ext cx="108813" cy="10881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3EEEBC0-7762-BF47-9B6D-6E3DA18458AE}">
      <dsp:nvSpPr>
        <dsp:cNvPr id="0" name=""/>
        <dsp:cNvSpPr/>
      </dsp:nvSpPr>
      <dsp:spPr>
        <a:xfrm>
          <a:off x="1928352" y="2337316"/>
          <a:ext cx="1401737" cy="491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44550">
            <a:lnSpc>
              <a:spcPct val="90000"/>
            </a:lnSpc>
            <a:spcBef>
              <a:spcPct val="0"/>
            </a:spcBef>
            <a:spcAft>
              <a:spcPct val="35000"/>
            </a:spcAft>
            <a:buNone/>
            <a:defRPr b="1"/>
          </a:pPr>
          <a:r>
            <a:rPr lang="en-US" sz="1900" kern="1200"/>
            <a:t>November</a:t>
          </a:r>
        </a:p>
      </dsp:txBody>
      <dsp:txXfrm>
        <a:off x="1928352" y="2337316"/>
        <a:ext cx="1401737" cy="491837"/>
      </dsp:txXfrm>
    </dsp:sp>
    <dsp:sp modelId="{1C49706C-7DE4-5A45-B77A-6B3059E08677}">
      <dsp:nvSpPr>
        <dsp:cNvPr id="0" name=""/>
        <dsp:cNvSpPr/>
      </dsp:nvSpPr>
      <dsp:spPr>
        <a:xfrm>
          <a:off x="1858265" y="495441"/>
          <a:ext cx="1541911" cy="853846"/>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a:t>Garner administrative support</a:t>
          </a:r>
        </a:p>
      </dsp:txBody>
      <dsp:txXfrm>
        <a:off x="1858265" y="495441"/>
        <a:ext cx="1541911" cy="853846"/>
      </dsp:txXfrm>
    </dsp:sp>
    <dsp:sp modelId="{1D819532-0949-7A40-B804-7EA0339C7299}">
      <dsp:nvSpPr>
        <dsp:cNvPr id="0" name=""/>
        <dsp:cNvSpPr/>
      </dsp:nvSpPr>
      <dsp:spPr>
        <a:xfrm>
          <a:off x="2629220" y="1349288"/>
          <a:ext cx="0" cy="739932"/>
        </a:xfrm>
        <a:prstGeom prst="line">
          <a:avLst/>
        </a:prstGeom>
        <a:solidFill>
          <a:schemeClr val="accent4">
            <a:hueOff val="0"/>
            <a:satOff val="0"/>
            <a:lumOff val="0"/>
            <a:alphaOff val="0"/>
          </a:schemeClr>
        </a:solidFill>
        <a:ln w="6350" cap="flat" cmpd="sng" algn="ctr">
          <a:solidFill>
            <a:schemeClr val="accent4">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33FC5B3F-60D0-C141-9F8A-C072C0C212FD}">
      <dsp:nvSpPr>
        <dsp:cNvPr id="0" name=""/>
        <dsp:cNvSpPr/>
      </dsp:nvSpPr>
      <dsp:spPr>
        <a:xfrm>
          <a:off x="2804438" y="1523390"/>
          <a:ext cx="1401737" cy="491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44550">
            <a:lnSpc>
              <a:spcPct val="90000"/>
            </a:lnSpc>
            <a:spcBef>
              <a:spcPct val="0"/>
            </a:spcBef>
            <a:spcAft>
              <a:spcPct val="35000"/>
            </a:spcAft>
            <a:buNone/>
            <a:defRPr b="1"/>
          </a:pPr>
          <a:r>
            <a:rPr lang="en-US" sz="1900" kern="1200"/>
            <a:t>Dec.–Jan.</a:t>
          </a:r>
        </a:p>
      </dsp:txBody>
      <dsp:txXfrm>
        <a:off x="2804438" y="1523390"/>
        <a:ext cx="1401737" cy="491837"/>
      </dsp:txXfrm>
    </dsp:sp>
    <dsp:sp modelId="{9B97454C-0904-4F47-A898-62886CD4D046}">
      <dsp:nvSpPr>
        <dsp:cNvPr id="0" name=""/>
        <dsp:cNvSpPr/>
      </dsp:nvSpPr>
      <dsp:spPr>
        <a:xfrm>
          <a:off x="2734351" y="3003255"/>
          <a:ext cx="1541911" cy="664103"/>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a:t>Gather parental support</a:t>
          </a:r>
        </a:p>
      </dsp:txBody>
      <dsp:txXfrm>
        <a:off x="2734351" y="3003255"/>
        <a:ext cx="1541911" cy="664103"/>
      </dsp:txXfrm>
    </dsp:sp>
    <dsp:sp modelId="{8385911C-3B89-8D4C-89C7-7660841D2C92}">
      <dsp:nvSpPr>
        <dsp:cNvPr id="0" name=""/>
        <dsp:cNvSpPr/>
      </dsp:nvSpPr>
      <dsp:spPr>
        <a:xfrm>
          <a:off x="3505306" y="2263322"/>
          <a:ext cx="0" cy="739932"/>
        </a:xfrm>
        <a:prstGeom prst="line">
          <a:avLst/>
        </a:prstGeom>
        <a:solidFill>
          <a:schemeClr val="accent5">
            <a:hueOff val="0"/>
            <a:satOff val="0"/>
            <a:lumOff val="0"/>
            <a:alphaOff val="0"/>
          </a:schemeClr>
        </a:solidFill>
        <a:ln w="6350" cap="flat" cmpd="sng" algn="ctr">
          <a:solidFill>
            <a:schemeClr val="accent5">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4166A1BF-5045-2E49-8BAD-D8EE18424DFC}">
      <dsp:nvSpPr>
        <dsp:cNvPr id="0" name=""/>
        <dsp:cNvSpPr/>
      </dsp:nvSpPr>
      <dsp:spPr>
        <a:xfrm>
          <a:off x="2574814" y="2121865"/>
          <a:ext cx="108813" cy="10881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EC98C93-7198-7748-A484-C80B0957A5CD}">
      <dsp:nvSpPr>
        <dsp:cNvPr id="0" name=""/>
        <dsp:cNvSpPr/>
      </dsp:nvSpPr>
      <dsp:spPr>
        <a:xfrm>
          <a:off x="3450900" y="2121865"/>
          <a:ext cx="108813" cy="10881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55CEF9E-B47E-D74E-B980-1FE56B95FCA0}">
      <dsp:nvSpPr>
        <dsp:cNvPr id="0" name=""/>
        <dsp:cNvSpPr/>
      </dsp:nvSpPr>
      <dsp:spPr>
        <a:xfrm>
          <a:off x="3680524" y="2337316"/>
          <a:ext cx="1401737" cy="491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44550">
            <a:lnSpc>
              <a:spcPct val="90000"/>
            </a:lnSpc>
            <a:spcBef>
              <a:spcPct val="0"/>
            </a:spcBef>
            <a:spcAft>
              <a:spcPct val="35000"/>
            </a:spcAft>
            <a:buNone/>
            <a:defRPr b="1"/>
          </a:pPr>
          <a:r>
            <a:rPr lang="en-US" sz="1900" kern="1200"/>
            <a:t>February</a:t>
          </a:r>
        </a:p>
      </dsp:txBody>
      <dsp:txXfrm>
        <a:off x="3680524" y="2337316"/>
        <a:ext cx="1401737" cy="491837"/>
      </dsp:txXfrm>
    </dsp:sp>
    <dsp:sp modelId="{E2838C06-A449-1B46-96C8-2F55E1910576}">
      <dsp:nvSpPr>
        <dsp:cNvPr id="0" name=""/>
        <dsp:cNvSpPr/>
      </dsp:nvSpPr>
      <dsp:spPr>
        <a:xfrm>
          <a:off x="3610437" y="96980"/>
          <a:ext cx="1541911" cy="1252308"/>
        </a:xfrm>
        <a:prstGeom prst="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a:t>Choose your garden site and notify landscape maintenance crews</a:t>
          </a:r>
        </a:p>
      </dsp:txBody>
      <dsp:txXfrm>
        <a:off x="3610437" y="96980"/>
        <a:ext cx="1541911" cy="1252308"/>
      </dsp:txXfrm>
    </dsp:sp>
    <dsp:sp modelId="{CFA88EDE-6EE8-384F-B41F-06420728FE9C}">
      <dsp:nvSpPr>
        <dsp:cNvPr id="0" name=""/>
        <dsp:cNvSpPr/>
      </dsp:nvSpPr>
      <dsp:spPr>
        <a:xfrm>
          <a:off x="4381393" y="1349288"/>
          <a:ext cx="0" cy="739932"/>
        </a:xfrm>
        <a:prstGeom prst="line">
          <a:avLst/>
        </a:prstGeom>
        <a:solidFill>
          <a:schemeClr val="accent6">
            <a:hueOff val="0"/>
            <a:satOff val="0"/>
            <a:lumOff val="0"/>
            <a:alphaOff val="0"/>
          </a:schemeClr>
        </a:solidFill>
        <a:ln w="6350" cap="flat" cmpd="sng" algn="ctr">
          <a:solidFill>
            <a:schemeClr val="accent6">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83574092-423E-824F-8358-DCA8A340F0DA}">
      <dsp:nvSpPr>
        <dsp:cNvPr id="0" name=""/>
        <dsp:cNvSpPr/>
      </dsp:nvSpPr>
      <dsp:spPr>
        <a:xfrm>
          <a:off x="4556610" y="1523390"/>
          <a:ext cx="1401737" cy="491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44550">
            <a:lnSpc>
              <a:spcPct val="90000"/>
            </a:lnSpc>
            <a:spcBef>
              <a:spcPct val="0"/>
            </a:spcBef>
            <a:spcAft>
              <a:spcPct val="35000"/>
            </a:spcAft>
            <a:buNone/>
            <a:defRPr b="1"/>
          </a:pPr>
          <a:r>
            <a:rPr lang="en-US" sz="1900" kern="1200"/>
            <a:t>March</a:t>
          </a:r>
        </a:p>
      </dsp:txBody>
      <dsp:txXfrm>
        <a:off x="4556610" y="1523390"/>
        <a:ext cx="1401737" cy="491837"/>
      </dsp:txXfrm>
    </dsp:sp>
    <dsp:sp modelId="{F46DE1B8-F9CE-A14A-B37C-DBDEAF873008}">
      <dsp:nvSpPr>
        <dsp:cNvPr id="0" name=""/>
        <dsp:cNvSpPr/>
      </dsp:nvSpPr>
      <dsp:spPr>
        <a:xfrm>
          <a:off x="4486523" y="3003255"/>
          <a:ext cx="1541911" cy="664103"/>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a:t>Connect with the professionals</a:t>
          </a:r>
        </a:p>
      </dsp:txBody>
      <dsp:txXfrm>
        <a:off x="4486523" y="3003255"/>
        <a:ext cx="1541911" cy="664103"/>
      </dsp:txXfrm>
    </dsp:sp>
    <dsp:sp modelId="{400E9CB1-D50F-CD49-B22E-FB38203D002E}">
      <dsp:nvSpPr>
        <dsp:cNvPr id="0" name=""/>
        <dsp:cNvSpPr/>
      </dsp:nvSpPr>
      <dsp:spPr>
        <a:xfrm>
          <a:off x="5257479" y="2263322"/>
          <a:ext cx="0" cy="739932"/>
        </a:xfrm>
        <a:prstGeom prst="line">
          <a:avLst/>
        </a:prstGeom>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7C67DAC9-11C7-6B48-9F9C-F6596FCDB0E2}">
      <dsp:nvSpPr>
        <dsp:cNvPr id="0" name=""/>
        <dsp:cNvSpPr/>
      </dsp:nvSpPr>
      <dsp:spPr>
        <a:xfrm>
          <a:off x="4326986" y="2121865"/>
          <a:ext cx="108813" cy="10881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4ECCE31-6060-674B-AAD8-F850AD3AB896}">
      <dsp:nvSpPr>
        <dsp:cNvPr id="0" name=""/>
        <dsp:cNvSpPr/>
      </dsp:nvSpPr>
      <dsp:spPr>
        <a:xfrm>
          <a:off x="5203072" y="2121865"/>
          <a:ext cx="108813" cy="10881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92CF52E-A5DB-484A-9592-C2CD706417EB}">
      <dsp:nvSpPr>
        <dsp:cNvPr id="0" name=""/>
        <dsp:cNvSpPr/>
      </dsp:nvSpPr>
      <dsp:spPr>
        <a:xfrm>
          <a:off x="5432696" y="2337316"/>
          <a:ext cx="1401737" cy="491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44550">
            <a:lnSpc>
              <a:spcPct val="90000"/>
            </a:lnSpc>
            <a:spcBef>
              <a:spcPct val="0"/>
            </a:spcBef>
            <a:spcAft>
              <a:spcPct val="35000"/>
            </a:spcAft>
            <a:buNone/>
            <a:defRPr b="1"/>
          </a:pPr>
          <a:r>
            <a:rPr lang="en-US" sz="1900" kern="1200"/>
            <a:t>April</a:t>
          </a:r>
        </a:p>
      </dsp:txBody>
      <dsp:txXfrm>
        <a:off x="5432696" y="2337316"/>
        <a:ext cx="1401737" cy="491837"/>
      </dsp:txXfrm>
    </dsp:sp>
    <dsp:sp modelId="{69F4EDBB-3A94-C84A-BBD1-CCA333D59C84}">
      <dsp:nvSpPr>
        <dsp:cNvPr id="0" name=""/>
        <dsp:cNvSpPr/>
      </dsp:nvSpPr>
      <dsp:spPr>
        <a:xfrm>
          <a:off x="5362609" y="495441"/>
          <a:ext cx="1541911" cy="853846"/>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a:t>Plant the garden making it a celebration!</a:t>
          </a:r>
        </a:p>
      </dsp:txBody>
      <dsp:txXfrm>
        <a:off x="5362609" y="495441"/>
        <a:ext cx="1541911" cy="853846"/>
      </dsp:txXfrm>
    </dsp:sp>
    <dsp:sp modelId="{AB15B642-CA40-0F42-8176-E87F7D3D3C93}">
      <dsp:nvSpPr>
        <dsp:cNvPr id="0" name=""/>
        <dsp:cNvSpPr/>
      </dsp:nvSpPr>
      <dsp:spPr>
        <a:xfrm>
          <a:off x="6133565" y="1349288"/>
          <a:ext cx="0" cy="739932"/>
        </a:xfrm>
        <a:prstGeom prst="line">
          <a:avLst/>
        </a:prstGeom>
        <a:solidFill>
          <a:schemeClr val="accent3">
            <a:hueOff val="0"/>
            <a:satOff val="0"/>
            <a:lumOff val="0"/>
            <a:alphaOff val="0"/>
          </a:schemeClr>
        </a:solidFill>
        <a:ln w="6350" cap="flat" cmpd="sng" algn="ctr">
          <a:solidFill>
            <a:schemeClr val="accent3">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249F3169-5494-B043-89B5-ABFD11712F17}">
      <dsp:nvSpPr>
        <dsp:cNvPr id="0" name=""/>
        <dsp:cNvSpPr/>
      </dsp:nvSpPr>
      <dsp:spPr>
        <a:xfrm>
          <a:off x="6308782" y="1523390"/>
          <a:ext cx="1401737" cy="491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44550">
            <a:lnSpc>
              <a:spcPct val="90000"/>
            </a:lnSpc>
            <a:spcBef>
              <a:spcPct val="0"/>
            </a:spcBef>
            <a:spcAft>
              <a:spcPct val="35000"/>
            </a:spcAft>
            <a:buNone/>
            <a:defRPr b="1"/>
          </a:pPr>
          <a:r>
            <a:rPr lang="en-US" sz="1900" kern="1200"/>
            <a:t>May</a:t>
          </a:r>
        </a:p>
      </dsp:txBody>
      <dsp:txXfrm>
        <a:off x="6308782" y="1523390"/>
        <a:ext cx="1401737" cy="491837"/>
      </dsp:txXfrm>
    </dsp:sp>
    <dsp:sp modelId="{F95C43D2-A484-3443-BC91-81A729C7198A}">
      <dsp:nvSpPr>
        <dsp:cNvPr id="0" name=""/>
        <dsp:cNvSpPr/>
      </dsp:nvSpPr>
      <dsp:spPr>
        <a:xfrm>
          <a:off x="6238695" y="3003255"/>
          <a:ext cx="1541911" cy="853846"/>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a:t>Enjoy the garden and get it ready for summer.</a:t>
          </a:r>
        </a:p>
      </dsp:txBody>
      <dsp:txXfrm>
        <a:off x="6238695" y="3003255"/>
        <a:ext cx="1541911" cy="853846"/>
      </dsp:txXfrm>
    </dsp:sp>
    <dsp:sp modelId="{12FAD7CC-F299-9748-9EA8-B05CB1BD5F5D}">
      <dsp:nvSpPr>
        <dsp:cNvPr id="0" name=""/>
        <dsp:cNvSpPr/>
      </dsp:nvSpPr>
      <dsp:spPr>
        <a:xfrm>
          <a:off x="7009651" y="2263322"/>
          <a:ext cx="0" cy="739932"/>
        </a:xfrm>
        <a:prstGeom prst="line">
          <a:avLst/>
        </a:prstGeom>
        <a:solidFill>
          <a:schemeClr val="accent4">
            <a:hueOff val="0"/>
            <a:satOff val="0"/>
            <a:lumOff val="0"/>
            <a:alphaOff val="0"/>
          </a:schemeClr>
        </a:solidFill>
        <a:ln w="6350" cap="flat" cmpd="sng" algn="ctr">
          <a:solidFill>
            <a:schemeClr val="accent4">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EDF6CC76-3073-7343-B892-A1610EAC1B4E}">
      <dsp:nvSpPr>
        <dsp:cNvPr id="0" name=""/>
        <dsp:cNvSpPr/>
      </dsp:nvSpPr>
      <dsp:spPr>
        <a:xfrm>
          <a:off x="6079158" y="2121865"/>
          <a:ext cx="108813" cy="10881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6BBD0CD-56C6-F047-9403-70F73AB33810}">
      <dsp:nvSpPr>
        <dsp:cNvPr id="0" name=""/>
        <dsp:cNvSpPr/>
      </dsp:nvSpPr>
      <dsp:spPr>
        <a:xfrm>
          <a:off x="6955244" y="2121865"/>
          <a:ext cx="108813" cy="10881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12D89C-3CB7-7443-B832-D1B50380031A}" type="datetimeFigureOut">
              <a:rPr lang="en-US" smtClean="0"/>
              <a:t>11/20/19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2DE691-B706-054B-91C1-8FEDFA7645D8}" type="slidenum">
              <a:rPr lang="en-US" smtClean="0"/>
              <a:t>‹#›</a:t>
            </a:fld>
            <a:endParaRPr lang="en-US"/>
          </a:p>
        </p:txBody>
      </p:sp>
    </p:spTree>
    <p:extLst>
      <p:ext uri="{BB962C8B-B14F-4D97-AF65-F5344CB8AC3E}">
        <p14:creationId xmlns:p14="http://schemas.microsoft.com/office/powerpoint/2010/main" val="1304864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create a usable, sustainable, long-lived school garden, it MUST have a good start which requires months of planning before the actually planting can begin.  In this presentation we will discuss the steps you need to work through in order to achieve the garden you want.</a:t>
            </a:r>
          </a:p>
        </p:txBody>
      </p:sp>
      <p:sp>
        <p:nvSpPr>
          <p:cNvPr id="4" name="Slide Number Placeholder 3"/>
          <p:cNvSpPr>
            <a:spLocks noGrp="1"/>
          </p:cNvSpPr>
          <p:nvPr>
            <p:ph type="sldNum" sz="quarter" idx="5"/>
          </p:nvPr>
        </p:nvSpPr>
        <p:spPr/>
        <p:txBody>
          <a:bodyPr/>
          <a:lstStyle/>
          <a:p>
            <a:fld id="{F42DE691-B706-054B-91C1-8FEDFA7645D8}" type="slidenum">
              <a:rPr lang="en-US" smtClean="0"/>
              <a:t>2</a:t>
            </a:fld>
            <a:endParaRPr lang="en-US"/>
          </a:p>
        </p:txBody>
      </p:sp>
    </p:spTree>
    <p:extLst>
      <p:ext uri="{BB962C8B-B14F-4D97-AF65-F5344CB8AC3E}">
        <p14:creationId xmlns:p14="http://schemas.microsoft.com/office/powerpoint/2010/main" val="4230734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Remember that your UGA Extension office is here to help you along the way!</a:t>
            </a:r>
          </a:p>
          <a:p>
            <a:endParaRPr lang="en-US" dirty="0"/>
          </a:p>
        </p:txBody>
      </p:sp>
      <p:sp>
        <p:nvSpPr>
          <p:cNvPr id="4" name="Slide Number Placeholder 3"/>
          <p:cNvSpPr>
            <a:spLocks noGrp="1"/>
          </p:cNvSpPr>
          <p:nvPr>
            <p:ph type="sldNum" sz="quarter" idx="5"/>
          </p:nvPr>
        </p:nvSpPr>
        <p:spPr/>
        <p:txBody>
          <a:bodyPr/>
          <a:lstStyle/>
          <a:p>
            <a:fld id="{F42DE691-B706-054B-91C1-8FEDFA7645D8}" type="slidenum">
              <a:rPr lang="en-US" smtClean="0"/>
              <a:t>12</a:t>
            </a:fld>
            <a:endParaRPr lang="en-US"/>
          </a:p>
        </p:txBody>
      </p:sp>
    </p:spTree>
    <p:extLst>
      <p:ext uri="{BB962C8B-B14F-4D97-AF65-F5344CB8AC3E}">
        <p14:creationId xmlns:p14="http://schemas.microsoft.com/office/powerpoint/2010/main" val="2698997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Gardens started by only 1 enthusiastic teacher with no support will fail.  That well-meaning teacher will quickly become overwhelmed and overworked.  </a:t>
            </a:r>
            <a:r>
              <a:rPr lang="en-US" sz="1200" dirty="0" err="1"/>
              <a:t>He/She</a:t>
            </a:r>
            <a:r>
              <a:rPr lang="en-US" sz="1200" dirty="0"/>
              <a:t> may be transferred or be given other duties that keep her out of the garden.  A committee of like-minded teachers from various grade levels and different subject areas is needed.  Incorporate custodians and school support staff who may be interested in the project.  If you are pursuing a food garden, include the cafeteria’s nutrition personnel in your group.  If possible, visit a nearby successful school garden for inspiration.. </a:t>
            </a:r>
          </a:p>
          <a:p>
            <a:endParaRPr lang="en-US" dirty="0"/>
          </a:p>
        </p:txBody>
      </p:sp>
      <p:sp>
        <p:nvSpPr>
          <p:cNvPr id="4" name="Slide Number Placeholder 3"/>
          <p:cNvSpPr>
            <a:spLocks noGrp="1"/>
          </p:cNvSpPr>
          <p:nvPr>
            <p:ph type="sldNum" sz="quarter" idx="5"/>
          </p:nvPr>
        </p:nvSpPr>
        <p:spPr/>
        <p:txBody>
          <a:bodyPr/>
          <a:lstStyle/>
          <a:p>
            <a:fld id="{F42DE691-B706-054B-91C1-8FEDFA7645D8}" type="slidenum">
              <a:rPr lang="en-US" smtClean="0"/>
              <a:t>3</a:t>
            </a:fld>
            <a:endParaRPr lang="en-US"/>
          </a:p>
        </p:txBody>
      </p:sp>
    </p:spTree>
    <p:extLst>
      <p:ext uri="{BB962C8B-B14F-4D97-AF65-F5344CB8AC3E}">
        <p14:creationId xmlns:p14="http://schemas.microsoft.com/office/powerpoint/2010/main" val="961965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your group has an idea of what you want to create, how do you turn these ideas into a garden?</a:t>
            </a:r>
          </a:p>
        </p:txBody>
      </p:sp>
      <p:sp>
        <p:nvSpPr>
          <p:cNvPr id="4" name="Slide Number Placeholder 3"/>
          <p:cNvSpPr>
            <a:spLocks noGrp="1"/>
          </p:cNvSpPr>
          <p:nvPr>
            <p:ph type="sldNum" sz="quarter" idx="5"/>
          </p:nvPr>
        </p:nvSpPr>
        <p:spPr/>
        <p:txBody>
          <a:bodyPr/>
          <a:lstStyle/>
          <a:p>
            <a:fld id="{F42DE691-B706-054B-91C1-8FEDFA7645D8}" type="slidenum">
              <a:rPr lang="en-US" smtClean="0"/>
              <a:t>4</a:t>
            </a:fld>
            <a:endParaRPr lang="en-US"/>
          </a:p>
        </p:txBody>
      </p:sp>
    </p:spTree>
    <p:extLst>
      <p:ext uri="{BB962C8B-B14F-4D97-AF65-F5344CB8AC3E}">
        <p14:creationId xmlns:p14="http://schemas.microsoft.com/office/powerpoint/2010/main" val="2861348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Meet with your administrative staff.  Have your plan organized and explain what you want to do with the garden in detail.  Your administration will want to know how the garden will benefit the students and not be burdensome for teachers.  It is important to get them excited about the project!  After you answer their questions, learn whether the garden could be given time or resources.</a:t>
            </a:r>
          </a:p>
        </p:txBody>
      </p:sp>
      <p:sp>
        <p:nvSpPr>
          <p:cNvPr id="4" name="Slide Number Placeholder 3"/>
          <p:cNvSpPr>
            <a:spLocks noGrp="1"/>
          </p:cNvSpPr>
          <p:nvPr>
            <p:ph type="sldNum" sz="quarter" idx="5"/>
          </p:nvPr>
        </p:nvSpPr>
        <p:spPr/>
        <p:txBody>
          <a:bodyPr/>
          <a:lstStyle/>
          <a:p>
            <a:fld id="{F42DE691-B706-054B-91C1-8FEDFA7645D8}" type="slidenum">
              <a:rPr lang="en-US" smtClean="0"/>
              <a:t>6</a:t>
            </a:fld>
            <a:endParaRPr lang="en-US"/>
          </a:p>
        </p:txBody>
      </p:sp>
    </p:spTree>
    <p:extLst>
      <p:ext uri="{BB962C8B-B14F-4D97-AF65-F5344CB8AC3E}">
        <p14:creationId xmlns:p14="http://schemas.microsoft.com/office/powerpoint/2010/main" val="1280643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would be best to create a school garden committee of the school’s Parent Teacher Association or Organization (PTA or PTO).  This committee  can help find volunteers, help get support from the wider community, and organize workdays in the garden. Some schools have “garden angels” or “parent partners” who are trained in basic horticulture to head up garden maintenance.  You will need people to care for the garden, especially during the summer and when school is not in session.  Also, school parents may have connections to free, or reduced cost, garden tools and landscape materials.</a:t>
            </a:r>
          </a:p>
        </p:txBody>
      </p:sp>
      <p:sp>
        <p:nvSpPr>
          <p:cNvPr id="4" name="Slide Number Placeholder 3"/>
          <p:cNvSpPr>
            <a:spLocks noGrp="1"/>
          </p:cNvSpPr>
          <p:nvPr>
            <p:ph type="sldNum" sz="quarter" idx="5"/>
          </p:nvPr>
        </p:nvSpPr>
        <p:spPr/>
        <p:txBody>
          <a:bodyPr/>
          <a:lstStyle/>
          <a:p>
            <a:fld id="{F42DE691-B706-054B-91C1-8FEDFA7645D8}" type="slidenum">
              <a:rPr lang="en-US" smtClean="0"/>
              <a:t>7</a:t>
            </a:fld>
            <a:endParaRPr lang="en-US"/>
          </a:p>
        </p:txBody>
      </p:sp>
    </p:spTree>
    <p:extLst>
      <p:ext uri="{BB962C8B-B14F-4D97-AF65-F5344CB8AC3E}">
        <p14:creationId xmlns:p14="http://schemas.microsoft.com/office/powerpoint/2010/main" val="4900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most garden types you will need full (6+ hours) of full sun and a water source.  Hauling water to a garden spot is not sustainable.  Simple irrigation such as a spigot near the site will work.  If full sun is not possible on your school grounds, consider a shade, or partial shade, garden.  For example, leafy greens will grow with less sunlight.  To determine the nutritional needs of the soil and the soil pH have your soil tested through UGA Extension.  Follow the guidance provided on the test results.</a:t>
            </a:r>
          </a:p>
        </p:txBody>
      </p:sp>
      <p:sp>
        <p:nvSpPr>
          <p:cNvPr id="4" name="Slide Number Placeholder 3"/>
          <p:cNvSpPr>
            <a:spLocks noGrp="1"/>
          </p:cNvSpPr>
          <p:nvPr>
            <p:ph type="sldNum" sz="quarter" idx="5"/>
          </p:nvPr>
        </p:nvSpPr>
        <p:spPr/>
        <p:txBody>
          <a:bodyPr/>
          <a:lstStyle/>
          <a:p>
            <a:fld id="{F42DE691-B706-054B-91C1-8FEDFA7645D8}" type="slidenum">
              <a:rPr lang="en-US" smtClean="0"/>
              <a:t>8</a:t>
            </a:fld>
            <a:endParaRPr lang="en-US"/>
          </a:p>
        </p:txBody>
      </p:sp>
    </p:spTree>
    <p:extLst>
      <p:ext uri="{BB962C8B-B14F-4D97-AF65-F5344CB8AC3E}">
        <p14:creationId xmlns:p14="http://schemas.microsoft.com/office/powerpoint/2010/main" val="1412520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Landscape maintenance crews will need to know your plans.  If they are accustomed to praying herbicides or other pesticides, you will need to educate them about your garden.  You do not want anyone accidentally mowing down your garden, applying herbicide too close to vegetable or spraying for insects in a pollinator space.</a:t>
            </a:r>
          </a:p>
        </p:txBody>
      </p:sp>
      <p:sp>
        <p:nvSpPr>
          <p:cNvPr id="4" name="Slide Number Placeholder 3"/>
          <p:cNvSpPr>
            <a:spLocks noGrp="1"/>
          </p:cNvSpPr>
          <p:nvPr>
            <p:ph type="sldNum" sz="quarter" idx="5"/>
          </p:nvPr>
        </p:nvSpPr>
        <p:spPr/>
        <p:txBody>
          <a:bodyPr/>
          <a:lstStyle/>
          <a:p>
            <a:fld id="{F42DE691-B706-054B-91C1-8FEDFA7645D8}" type="slidenum">
              <a:rPr lang="en-US" smtClean="0"/>
              <a:t>9</a:t>
            </a:fld>
            <a:endParaRPr lang="en-US"/>
          </a:p>
        </p:txBody>
      </p:sp>
    </p:spTree>
    <p:extLst>
      <p:ext uri="{BB962C8B-B14F-4D97-AF65-F5344CB8AC3E}">
        <p14:creationId xmlns:p14="http://schemas.microsoft.com/office/powerpoint/2010/main" val="501115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Stay connected to your local UGA Extension office for the latest information on growing your garden.  Your local agent may also hold workshops of interest to school gardens.  Do you have a local college in your area?  Make connections with their horticulture or environmental science students.  </a:t>
            </a:r>
          </a:p>
        </p:txBody>
      </p:sp>
      <p:sp>
        <p:nvSpPr>
          <p:cNvPr id="4" name="Slide Number Placeholder 3"/>
          <p:cNvSpPr>
            <a:spLocks noGrp="1"/>
          </p:cNvSpPr>
          <p:nvPr>
            <p:ph type="sldNum" sz="quarter" idx="5"/>
          </p:nvPr>
        </p:nvSpPr>
        <p:spPr/>
        <p:txBody>
          <a:bodyPr/>
          <a:lstStyle/>
          <a:p>
            <a:fld id="{F42DE691-B706-054B-91C1-8FEDFA7645D8}" type="slidenum">
              <a:rPr lang="en-US" smtClean="0"/>
              <a:t>10</a:t>
            </a:fld>
            <a:endParaRPr lang="en-US"/>
          </a:p>
        </p:txBody>
      </p:sp>
    </p:spTree>
    <p:extLst>
      <p:ext uri="{BB962C8B-B14F-4D97-AF65-F5344CB8AC3E}">
        <p14:creationId xmlns:p14="http://schemas.microsoft.com/office/powerpoint/2010/main" val="3522630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2DE691-B706-054B-91C1-8FEDFA7645D8}" type="slidenum">
              <a:rPr lang="en-US" smtClean="0"/>
              <a:t>11</a:t>
            </a:fld>
            <a:endParaRPr lang="en-US"/>
          </a:p>
        </p:txBody>
      </p:sp>
    </p:spTree>
    <p:extLst>
      <p:ext uri="{BB962C8B-B14F-4D97-AF65-F5344CB8AC3E}">
        <p14:creationId xmlns:p14="http://schemas.microsoft.com/office/powerpoint/2010/main" val="841872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4B5555D-2922-5D4F-BC85-267C3C25AA0B}" type="datetimeFigureOut">
              <a:rPr lang="en-US" smtClean="0"/>
              <a:t>11/18/19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4FF0F4-2FA6-6447-80DC-94E909C954BB}" type="slidenum">
              <a:rPr lang="en-US" smtClean="0"/>
              <a:t>‹#›</a:t>
            </a:fld>
            <a:endParaRPr lang="en-US"/>
          </a:p>
        </p:txBody>
      </p:sp>
    </p:spTree>
    <p:extLst>
      <p:ext uri="{BB962C8B-B14F-4D97-AF65-F5344CB8AC3E}">
        <p14:creationId xmlns:p14="http://schemas.microsoft.com/office/powerpoint/2010/main" val="2450103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B5555D-2922-5D4F-BC85-267C3C25AA0B}" type="datetimeFigureOut">
              <a:rPr lang="en-US" smtClean="0"/>
              <a:t>11/18/19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4FF0F4-2FA6-6447-80DC-94E909C954BB}" type="slidenum">
              <a:rPr lang="en-US" smtClean="0"/>
              <a:t>‹#›</a:t>
            </a:fld>
            <a:endParaRPr lang="en-US"/>
          </a:p>
        </p:txBody>
      </p:sp>
    </p:spTree>
    <p:extLst>
      <p:ext uri="{BB962C8B-B14F-4D97-AF65-F5344CB8AC3E}">
        <p14:creationId xmlns:p14="http://schemas.microsoft.com/office/powerpoint/2010/main" val="458783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B5555D-2922-5D4F-BC85-267C3C25AA0B}" type="datetimeFigureOut">
              <a:rPr lang="en-US" smtClean="0"/>
              <a:t>11/18/19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4FF0F4-2FA6-6447-80DC-94E909C954BB}" type="slidenum">
              <a:rPr lang="en-US" smtClean="0"/>
              <a:t>‹#›</a:t>
            </a:fld>
            <a:endParaRPr lang="en-US"/>
          </a:p>
        </p:txBody>
      </p:sp>
    </p:spTree>
    <p:extLst>
      <p:ext uri="{BB962C8B-B14F-4D97-AF65-F5344CB8AC3E}">
        <p14:creationId xmlns:p14="http://schemas.microsoft.com/office/powerpoint/2010/main" val="1468734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B5555D-2922-5D4F-BC85-267C3C25AA0B}" type="datetimeFigureOut">
              <a:rPr lang="en-US" smtClean="0"/>
              <a:t>11/18/19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4FF0F4-2FA6-6447-80DC-94E909C954BB}" type="slidenum">
              <a:rPr lang="en-US" smtClean="0"/>
              <a:t>‹#›</a:t>
            </a:fld>
            <a:endParaRPr lang="en-US"/>
          </a:p>
        </p:txBody>
      </p:sp>
    </p:spTree>
    <p:extLst>
      <p:ext uri="{BB962C8B-B14F-4D97-AF65-F5344CB8AC3E}">
        <p14:creationId xmlns:p14="http://schemas.microsoft.com/office/powerpoint/2010/main" val="1858776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4B5555D-2922-5D4F-BC85-267C3C25AA0B}" type="datetimeFigureOut">
              <a:rPr lang="en-US" smtClean="0"/>
              <a:t>11/18/19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4FF0F4-2FA6-6447-80DC-94E909C954BB}" type="slidenum">
              <a:rPr lang="en-US" smtClean="0"/>
              <a:t>‹#›</a:t>
            </a:fld>
            <a:endParaRPr lang="en-US"/>
          </a:p>
        </p:txBody>
      </p:sp>
    </p:spTree>
    <p:extLst>
      <p:ext uri="{BB962C8B-B14F-4D97-AF65-F5344CB8AC3E}">
        <p14:creationId xmlns:p14="http://schemas.microsoft.com/office/powerpoint/2010/main" val="1276719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4B5555D-2922-5D4F-BC85-267C3C25AA0B}" type="datetimeFigureOut">
              <a:rPr lang="en-US" smtClean="0"/>
              <a:t>11/18/19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4FF0F4-2FA6-6447-80DC-94E909C954BB}" type="slidenum">
              <a:rPr lang="en-US" smtClean="0"/>
              <a:t>‹#›</a:t>
            </a:fld>
            <a:endParaRPr lang="en-US"/>
          </a:p>
        </p:txBody>
      </p:sp>
    </p:spTree>
    <p:extLst>
      <p:ext uri="{BB962C8B-B14F-4D97-AF65-F5344CB8AC3E}">
        <p14:creationId xmlns:p14="http://schemas.microsoft.com/office/powerpoint/2010/main" val="3603617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4B5555D-2922-5D4F-BC85-267C3C25AA0B}" type="datetimeFigureOut">
              <a:rPr lang="en-US" smtClean="0"/>
              <a:t>11/18/19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4FF0F4-2FA6-6447-80DC-94E909C954BB}" type="slidenum">
              <a:rPr lang="en-US" smtClean="0"/>
              <a:t>‹#›</a:t>
            </a:fld>
            <a:endParaRPr lang="en-US"/>
          </a:p>
        </p:txBody>
      </p:sp>
    </p:spTree>
    <p:extLst>
      <p:ext uri="{BB962C8B-B14F-4D97-AF65-F5344CB8AC3E}">
        <p14:creationId xmlns:p14="http://schemas.microsoft.com/office/powerpoint/2010/main" val="3242943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4B5555D-2922-5D4F-BC85-267C3C25AA0B}" type="datetimeFigureOut">
              <a:rPr lang="en-US" smtClean="0"/>
              <a:t>11/18/19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4FF0F4-2FA6-6447-80DC-94E909C954BB}" type="slidenum">
              <a:rPr lang="en-US" smtClean="0"/>
              <a:t>‹#›</a:t>
            </a:fld>
            <a:endParaRPr lang="en-US"/>
          </a:p>
        </p:txBody>
      </p:sp>
    </p:spTree>
    <p:extLst>
      <p:ext uri="{BB962C8B-B14F-4D97-AF65-F5344CB8AC3E}">
        <p14:creationId xmlns:p14="http://schemas.microsoft.com/office/powerpoint/2010/main" val="2141778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B5555D-2922-5D4F-BC85-267C3C25AA0B}" type="datetimeFigureOut">
              <a:rPr lang="en-US" smtClean="0"/>
              <a:t>11/18/19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4FF0F4-2FA6-6447-80DC-94E909C954BB}" type="slidenum">
              <a:rPr lang="en-US" smtClean="0"/>
              <a:t>‹#›</a:t>
            </a:fld>
            <a:endParaRPr lang="en-US"/>
          </a:p>
        </p:txBody>
      </p:sp>
    </p:spTree>
    <p:extLst>
      <p:ext uri="{BB962C8B-B14F-4D97-AF65-F5344CB8AC3E}">
        <p14:creationId xmlns:p14="http://schemas.microsoft.com/office/powerpoint/2010/main" val="2421367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4B5555D-2922-5D4F-BC85-267C3C25AA0B}" type="datetimeFigureOut">
              <a:rPr lang="en-US" smtClean="0"/>
              <a:t>11/18/19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4FF0F4-2FA6-6447-80DC-94E909C954BB}" type="slidenum">
              <a:rPr lang="en-US" smtClean="0"/>
              <a:t>‹#›</a:t>
            </a:fld>
            <a:endParaRPr lang="en-US"/>
          </a:p>
        </p:txBody>
      </p:sp>
    </p:spTree>
    <p:extLst>
      <p:ext uri="{BB962C8B-B14F-4D97-AF65-F5344CB8AC3E}">
        <p14:creationId xmlns:p14="http://schemas.microsoft.com/office/powerpoint/2010/main" val="887698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4B5555D-2922-5D4F-BC85-267C3C25AA0B}" type="datetimeFigureOut">
              <a:rPr lang="en-US" smtClean="0"/>
              <a:t>11/18/19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4FF0F4-2FA6-6447-80DC-94E909C954BB}" type="slidenum">
              <a:rPr lang="en-US" smtClean="0"/>
              <a:t>‹#›</a:t>
            </a:fld>
            <a:endParaRPr lang="en-US"/>
          </a:p>
        </p:txBody>
      </p:sp>
    </p:spTree>
    <p:extLst>
      <p:ext uri="{BB962C8B-B14F-4D97-AF65-F5344CB8AC3E}">
        <p14:creationId xmlns:p14="http://schemas.microsoft.com/office/powerpoint/2010/main" val="943967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B5555D-2922-5D4F-BC85-267C3C25AA0B}" type="datetimeFigureOut">
              <a:rPr lang="en-US" smtClean="0"/>
              <a:t>11/18/19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4FF0F4-2FA6-6447-80DC-94E909C954BB}" type="slidenum">
              <a:rPr lang="en-US" smtClean="0"/>
              <a:t>‹#›</a:t>
            </a:fld>
            <a:endParaRPr lang="en-US"/>
          </a:p>
        </p:txBody>
      </p:sp>
    </p:spTree>
    <p:extLst>
      <p:ext uri="{BB962C8B-B14F-4D97-AF65-F5344CB8AC3E}">
        <p14:creationId xmlns:p14="http://schemas.microsoft.com/office/powerpoint/2010/main" val="31495714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24BC60-0F87-3B4F-8E6B-6C7FDDB5FB10}"/>
              </a:ext>
            </a:extLst>
          </p:cNvPr>
          <p:cNvPicPr>
            <a:picLocks noChangeAspect="1"/>
          </p:cNvPicPr>
          <p:nvPr/>
        </p:nvPicPr>
        <p:blipFill>
          <a:blip r:embed="rId2"/>
          <a:stretch>
            <a:fillRect/>
          </a:stretch>
        </p:blipFill>
        <p:spPr>
          <a:xfrm>
            <a:off x="6161500" y="544871"/>
            <a:ext cx="2318620" cy="2337169"/>
          </a:xfrm>
          <a:prstGeom prst="rect">
            <a:avLst/>
          </a:prstGeom>
        </p:spPr>
      </p:pic>
      <p:pic>
        <p:nvPicPr>
          <p:cNvPr id="5" name="Picture 4">
            <a:extLst>
              <a:ext uri="{FF2B5EF4-FFF2-40B4-BE49-F238E27FC236}">
                <a16:creationId xmlns:a16="http://schemas.microsoft.com/office/drawing/2014/main" id="{86EF4755-CE4B-5142-B4E3-F7FD81C6A70D}"/>
              </a:ext>
            </a:extLst>
          </p:cNvPr>
          <p:cNvPicPr>
            <a:picLocks noChangeAspect="1"/>
          </p:cNvPicPr>
          <p:nvPr/>
        </p:nvPicPr>
        <p:blipFill>
          <a:blip r:embed="rId3"/>
          <a:stretch>
            <a:fillRect/>
          </a:stretch>
        </p:blipFill>
        <p:spPr>
          <a:xfrm>
            <a:off x="6110468" y="3604416"/>
            <a:ext cx="2308355" cy="2360112"/>
          </a:xfrm>
          <a:prstGeom prst="rect">
            <a:avLst/>
          </a:prstGeom>
        </p:spPr>
      </p:pic>
      <p:sp>
        <p:nvSpPr>
          <p:cNvPr id="6" name="TextBox 5">
            <a:extLst>
              <a:ext uri="{FF2B5EF4-FFF2-40B4-BE49-F238E27FC236}">
                <a16:creationId xmlns:a16="http://schemas.microsoft.com/office/drawing/2014/main" id="{397F6596-B7F0-0B4D-8821-2521020E1680}"/>
              </a:ext>
            </a:extLst>
          </p:cNvPr>
          <p:cNvSpPr txBox="1"/>
          <p:nvPr/>
        </p:nvSpPr>
        <p:spPr>
          <a:xfrm>
            <a:off x="401444" y="1492736"/>
            <a:ext cx="5419493" cy="2554545"/>
          </a:xfrm>
          <a:prstGeom prst="rect">
            <a:avLst/>
          </a:prstGeom>
          <a:noFill/>
        </p:spPr>
        <p:txBody>
          <a:bodyPr wrap="square" rtlCol="0">
            <a:spAutoFit/>
          </a:bodyPr>
          <a:lstStyle/>
          <a:p>
            <a:r>
              <a:rPr lang="en-US" sz="3200" b="1" dirty="0"/>
              <a:t>Steps in Starting a Sustainable School Garden</a:t>
            </a:r>
            <a:br>
              <a:rPr lang="en-US" sz="3200" b="1" dirty="0"/>
            </a:br>
            <a:br>
              <a:rPr lang="en-US" sz="3200" b="1" dirty="0"/>
            </a:br>
            <a:r>
              <a:rPr lang="en-US" sz="3200" b="1" dirty="0"/>
              <a:t>Becky Griffin</a:t>
            </a:r>
          </a:p>
          <a:p>
            <a:endParaRPr lang="en-US" sz="3200" b="1" dirty="0"/>
          </a:p>
        </p:txBody>
      </p:sp>
      <p:sp>
        <p:nvSpPr>
          <p:cNvPr id="7" name="TextBox 6">
            <a:extLst>
              <a:ext uri="{FF2B5EF4-FFF2-40B4-BE49-F238E27FC236}">
                <a16:creationId xmlns:a16="http://schemas.microsoft.com/office/drawing/2014/main" id="{3593CC9D-86F9-2540-9CC0-F722EA4E9E59}"/>
              </a:ext>
            </a:extLst>
          </p:cNvPr>
          <p:cNvSpPr txBox="1"/>
          <p:nvPr/>
        </p:nvSpPr>
        <p:spPr>
          <a:xfrm>
            <a:off x="964504" y="6151645"/>
            <a:ext cx="7453903" cy="369332"/>
          </a:xfrm>
          <a:prstGeom prst="rect">
            <a:avLst/>
          </a:prstGeom>
          <a:noFill/>
        </p:spPr>
        <p:txBody>
          <a:bodyPr wrap="square" rtlCol="0">
            <a:spAutoFit/>
          </a:bodyPr>
          <a:lstStyle/>
          <a:p>
            <a:r>
              <a:rPr lang="en-US" i="1" dirty="0"/>
              <a:t>One of the UGA Extension School Garden Team’s series of presentations.</a:t>
            </a:r>
          </a:p>
        </p:txBody>
      </p:sp>
    </p:spTree>
    <p:extLst>
      <p:ext uri="{BB962C8B-B14F-4D97-AF65-F5344CB8AC3E}">
        <p14:creationId xmlns:p14="http://schemas.microsoft.com/office/powerpoint/2010/main" val="17813836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2E56B6-D43D-DB4C-8E97-D6D8F04F6F04}"/>
              </a:ext>
            </a:extLst>
          </p:cNvPr>
          <p:cNvPicPr>
            <a:picLocks noChangeAspect="1"/>
          </p:cNvPicPr>
          <p:nvPr/>
        </p:nvPicPr>
        <p:blipFill rotWithShape="1">
          <a:blip r:embed="rId3"/>
          <a:srcRect t="22549" b="21201"/>
          <a:stretch/>
        </p:blipFill>
        <p:spPr>
          <a:xfrm>
            <a:off x="20" y="10"/>
            <a:ext cx="9143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76529D9-75C3-D942-951C-11306188649B}"/>
              </a:ext>
            </a:extLst>
          </p:cNvPr>
          <p:cNvSpPr txBox="1"/>
          <p:nvPr/>
        </p:nvSpPr>
        <p:spPr>
          <a:xfrm>
            <a:off x="392906" y="5317240"/>
            <a:ext cx="8408194"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100">
                <a:solidFill>
                  <a:schemeClr val="tx1">
                    <a:lumMod val="85000"/>
                    <a:lumOff val="15000"/>
                  </a:schemeClr>
                </a:solidFill>
                <a:latin typeface="+mj-lt"/>
                <a:ea typeface="+mj-ea"/>
                <a:cs typeface="+mj-cs"/>
              </a:rPr>
              <a:t>STEP SEVEN:  CONNECT WITH PROFESSIONALS</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3898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192CF3-04C3-8749-81BB-47B28565FE68}"/>
              </a:ext>
            </a:extLst>
          </p:cNvPr>
          <p:cNvPicPr>
            <a:picLocks noChangeAspect="1"/>
          </p:cNvPicPr>
          <p:nvPr/>
        </p:nvPicPr>
        <p:blipFill rotWithShape="1">
          <a:blip r:embed="rId3"/>
          <a:srcRect r="332" b="-2"/>
          <a:stretch/>
        </p:blipFill>
        <p:spPr>
          <a:xfrm>
            <a:off x="20" y="10"/>
            <a:ext cx="9143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0A7002B-7143-3A4A-BEE8-1550F324881E}"/>
              </a:ext>
            </a:extLst>
          </p:cNvPr>
          <p:cNvSpPr txBox="1"/>
          <p:nvPr/>
        </p:nvSpPr>
        <p:spPr>
          <a:xfrm>
            <a:off x="392906" y="5317240"/>
            <a:ext cx="8408194"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2400">
                <a:solidFill>
                  <a:schemeClr val="tx1">
                    <a:lumMod val="85000"/>
                    <a:lumOff val="15000"/>
                  </a:schemeClr>
                </a:solidFill>
                <a:latin typeface="+mj-lt"/>
                <a:ea typeface="+mj-ea"/>
                <a:cs typeface="+mj-cs"/>
              </a:rPr>
              <a:t>STEP EIGHT:  GET OUT YOUR SHOVELS AND PLANT THAT GARDEN!</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11928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3A4B92-8D67-8F4F-9CE8-E6B147B65637}"/>
              </a:ext>
            </a:extLst>
          </p:cNvPr>
          <p:cNvSpPr txBox="1"/>
          <p:nvPr/>
        </p:nvSpPr>
        <p:spPr>
          <a:xfrm>
            <a:off x="628650" y="365125"/>
            <a:ext cx="7886700" cy="132556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400" kern="1200">
                <a:solidFill>
                  <a:schemeClr val="tx1"/>
                </a:solidFill>
                <a:latin typeface="+mj-lt"/>
                <a:ea typeface="+mj-ea"/>
                <a:cs typeface="+mj-cs"/>
              </a:rPr>
              <a:t>The Garden Planning Year</a:t>
            </a:r>
          </a:p>
        </p:txBody>
      </p:sp>
      <p:graphicFrame>
        <p:nvGraphicFramePr>
          <p:cNvPr id="4" name="TextBox 1">
            <a:extLst>
              <a:ext uri="{FF2B5EF4-FFF2-40B4-BE49-F238E27FC236}">
                <a16:creationId xmlns:a16="http://schemas.microsoft.com/office/drawing/2014/main" id="{2BB9D6A4-8C99-49A2-A165-A35E9CE92281}"/>
              </a:ext>
            </a:extLst>
          </p:cNvPr>
          <p:cNvGraphicFramePr/>
          <p:nvPr>
            <p:extLst>
              <p:ext uri="{D42A27DB-BD31-4B8C-83A1-F6EECF244321}">
                <p14:modId xmlns:p14="http://schemas.microsoft.com/office/powerpoint/2010/main" val="1093678431"/>
              </p:ext>
            </p:extLst>
          </p:nvPr>
        </p:nvGraphicFramePr>
        <p:xfrm>
          <a:off x="628650" y="1828800"/>
          <a:ext cx="78867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84515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1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75BA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a:extLst>
              <a:ext uri="{FF2B5EF4-FFF2-40B4-BE49-F238E27FC236}">
                <a16:creationId xmlns:a16="http://schemas.microsoft.com/office/drawing/2014/main" id="{1684FAC8-45AA-4540-B735-A49CA5C9FF77}"/>
              </a:ext>
            </a:extLst>
          </p:cNvPr>
          <p:cNvPicPr>
            <a:picLocks noGrp="1" noChangeAspect="1"/>
          </p:cNvPicPr>
          <p:nvPr>
            <p:ph type="pic" idx="4294967295"/>
          </p:nvPr>
        </p:nvPicPr>
        <p:blipFill rotWithShape="1">
          <a:blip r:embed="rId3"/>
          <a:srcRect l="14835" r="12165"/>
          <a:stretch/>
        </p:blipFill>
        <p:spPr>
          <a:xfrm>
            <a:off x="857953" y="643467"/>
            <a:ext cx="7428093" cy="5571066"/>
          </a:xfrm>
          <a:prstGeom prst="rect">
            <a:avLst/>
          </a:prstGeom>
        </p:spPr>
      </p:pic>
    </p:spTree>
    <p:extLst>
      <p:ext uri="{BB962C8B-B14F-4D97-AF65-F5344CB8AC3E}">
        <p14:creationId xmlns:p14="http://schemas.microsoft.com/office/powerpoint/2010/main" val="30200501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A84880-85B9-F74E-A56B-1E47BEB3C25B}"/>
              </a:ext>
            </a:extLst>
          </p:cNvPr>
          <p:cNvSpPr>
            <a:spLocks noGrp="1"/>
          </p:cNvSpPr>
          <p:nvPr>
            <p:ph type="title"/>
          </p:nvPr>
        </p:nvSpPr>
        <p:spPr>
          <a:xfrm>
            <a:off x="417399" y="643467"/>
            <a:ext cx="8408193" cy="744836"/>
          </a:xfrm>
        </p:spPr>
        <p:txBody>
          <a:bodyPr vert="horz" lIns="91440" tIns="45720" rIns="91440" bIns="45720" rtlCol="0" anchor="ctr">
            <a:normAutofit/>
          </a:bodyPr>
          <a:lstStyle/>
          <a:p>
            <a:pPr algn="ctr"/>
            <a:r>
              <a:rPr lang="en-US" sz="2200" kern="1200">
                <a:solidFill>
                  <a:schemeClr val="bg1"/>
                </a:solidFill>
                <a:latin typeface="+mj-lt"/>
                <a:ea typeface="+mj-ea"/>
                <a:cs typeface="+mj-cs"/>
              </a:rPr>
              <a:t>STEP 1:  ASSEMBLE A GROUP OF ENTHUSIASTIC TEACHERS AND STAFF</a:t>
            </a:r>
          </a:p>
        </p:txBody>
      </p:sp>
      <p:pic>
        <p:nvPicPr>
          <p:cNvPr id="6" name="Content Placeholder 5">
            <a:extLst>
              <a:ext uri="{FF2B5EF4-FFF2-40B4-BE49-F238E27FC236}">
                <a16:creationId xmlns:a16="http://schemas.microsoft.com/office/drawing/2014/main" id="{8284D59A-0ED2-BE43-9A32-6D38DFD4DB0E}"/>
              </a:ext>
            </a:extLst>
          </p:cNvPr>
          <p:cNvPicPr>
            <a:picLocks noGrp="1" noChangeAspect="1"/>
          </p:cNvPicPr>
          <p:nvPr>
            <p:ph sz="half" idx="1"/>
          </p:nvPr>
        </p:nvPicPr>
        <p:blipFill rotWithShape="1">
          <a:blip r:embed="rId3"/>
          <a:srcRect r="2044" b="-1"/>
          <a:stretch/>
        </p:blipFill>
        <p:spPr>
          <a:xfrm>
            <a:off x="482600" y="2212854"/>
            <a:ext cx="8178799" cy="3318944"/>
          </a:xfrm>
          <a:prstGeom prst="rect">
            <a:avLst/>
          </a:prstGeom>
        </p:spPr>
      </p:pic>
    </p:spTree>
    <p:extLst>
      <p:ext uri="{BB962C8B-B14F-4D97-AF65-F5344CB8AC3E}">
        <p14:creationId xmlns:p14="http://schemas.microsoft.com/office/powerpoint/2010/main" val="2086613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1E70CB-8F93-D14B-A75E-33387D1A6FCF}"/>
              </a:ext>
            </a:extLst>
          </p:cNvPr>
          <p:cNvPicPr>
            <a:picLocks noChangeAspect="1"/>
          </p:cNvPicPr>
          <p:nvPr/>
        </p:nvPicPr>
        <p:blipFill rotWithShape="1">
          <a:blip r:embed="rId3"/>
          <a:srcRect l="11095" r="13906"/>
          <a:stretch/>
        </p:blipFill>
        <p:spPr>
          <a:xfrm>
            <a:off x="20" y="10"/>
            <a:ext cx="9143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9ABB952-DC6B-A840-9CA1-911145104165}"/>
              </a:ext>
            </a:extLst>
          </p:cNvPr>
          <p:cNvSpPr txBox="1"/>
          <p:nvPr/>
        </p:nvSpPr>
        <p:spPr>
          <a:xfrm>
            <a:off x="392906" y="5317240"/>
            <a:ext cx="8408194"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100">
                <a:solidFill>
                  <a:schemeClr val="tx1">
                    <a:lumMod val="85000"/>
                    <a:lumOff val="15000"/>
                  </a:schemeClr>
                </a:solidFill>
                <a:latin typeface="+mj-lt"/>
                <a:ea typeface="+mj-ea"/>
                <a:cs typeface="+mj-cs"/>
              </a:rPr>
              <a:t>STEP 2:  DRAFT A PLAN</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31969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TextBox 1">
            <a:extLst>
              <a:ext uri="{FF2B5EF4-FFF2-40B4-BE49-F238E27FC236}">
                <a16:creationId xmlns:a16="http://schemas.microsoft.com/office/drawing/2014/main" id="{EB4B2C0F-E8AF-4DEB-8E03-15283CD66221}"/>
              </a:ext>
            </a:extLst>
          </p:cNvPr>
          <p:cNvGraphicFramePr/>
          <p:nvPr>
            <p:extLst>
              <p:ext uri="{D42A27DB-BD31-4B8C-83A1-F6EECF244321}">
                <p14:modId xmlns:p14="http://schemas.microsoft.com/office/powerpoint/2010/main" val="1431070143"/>
              </p:ext>
            </p:extLst>
          </p:nvPr>
        </p:nvGraphicFramePr>
        <p:xfrm>
          <a:off x="680902" y="1107167"/>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859560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7A4DD6-0DB0-A34B-BC1C-EF7D4D9D2BF2}"/>
              </a:ext>
            </a:extLst>
          </p:cNvPr>
          <p:cNvPicPr>
            <a:picLocks noChangeAspect="1"/>
          </p:cNvPicPr>
          <p:nvPr/>
        </p:nvPicPr>
        <p:blipFill rotWithShape="1">
          <a:blip r:embed="rId3"/>
          <a:srcRect/>
          <a:stretch/>
        </p:blipFill>
        <p:spPr>
          <a:xfrm>
            <a:off x="20" y="10"/>
            <a:ext cx="9143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D19509B-8B55-C849-B904-4AEF4D769B05}"/>
              </a:ext>
            </a:extLst>
          </p:cNvPr>
          <p:cNvSpPr txBox="1"/>
          <p:nvPr/>
        </p:nvSpPr>
        <p:spPr>
          <a:xfrm>
            <a:off x="392906" y="425950"/>
            <a:ext cx="8408194"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100">
                <a:solidFill>
                  <a:schemeClr val="tx1">
                    <a:lumMod val="85000"/>
                    <a:lumOff val="15000"/>
                  </a:schemeClr>
                </a:solidFill>
                <a:latin typeface="+mj-lt"/>
                <a:ea typeface="+mj-ea"/>
                <a:cs typeface="+mj-cs"/>
              </a:rPr>
              <a:t>STEP THREE:  GARNER ADMINISTRATIVE SUPORT</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6661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A01166-9AFA-3E4F-A836-7D3159C5E2DD}"/>
              </a:ext>
            </a:extLst>
          </p:cNvPr>
          <p:cNvPicPr>
            <a:picLocks noChangeAspect="1"/>
          </p:cNvPicPr>
          <p:nvPr/>
        </p:nvPicPr>
        <p:blipFill rotWithShape="1">
          <a:blip r:embed="rId3"/>
          <a:srcRect/>
          <a:stretch/>
        </p:blipFill>
        <p:spPr>
          <a:xfrm>
            <a:off x="20" y="10"/>
            <a:ext cx="9143980" cy="6857990"/>
          </a:xfrm>
          <a:prstGeom prst="rect">
            <a:avLst/>
          </a:prstGeom>
        </p:spPr>
      </p:pic>
      <p:sp>
        <p:nvSpPr>
          <p:cNvPr id="6"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B3897DE-03D6-1C42-BE92-2126CEFA610F}"/>
              </a:ext>
            </a:extLst>
          </p:cNvPr>
          <p:cNvSpPr txBox="1"/>
          <p:nvPr/>
        </p:nvSpPr>
        <p:spPr>
          <a:xfrm>
            <a:off x="392906" y="5317240"/>
            <a:ext cx="8408194"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100">
                <a:solidFill>
                  <a:schemeClr val="tx1">
                    <a:lumMod val="85000"/>
                    <a:lumOff val="15000"/>
                  </a:schemeClr>
                </a:solidFill>
                <a:latin typeface="+mj-lt"/>
                <a:ea typeface="+mj-ea"/>
                <a:cs typeface="+mj-cs"/>
              </a:rPr>
              <a:t>STEP FOUR:  GATHER PARENTAL SUPPORT</a:t>
            </a:r>
          </a:p>
        </p:txBody>
      </p:sp>
      <p:cxnSp>
        <p:nvCxnSpPr>
          <p:cNvPr id="7"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5860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D3D786-E410-5041-B76B-7C5CCF91EEEB}"/>
              </a:ext>
            </a:extLst>
          </p:cNvPr>
          <p:cNvPicPr>
            <a:picLocks noChangeAspect="1"/>
          </p:cNvPicPr>
          <p:nvPr/>
        </p:nvPicPr>
        <p:blipFill rotWithShape="1">
          <a:blip r:embed="rId3"/>
          <a:srcRect/>
          <a:stretch/>
        </p:blipFill>
        <p:spPr>
          <a:xfrm>
            <a:off x="20" y="10"/>
            <a:ext cx="9143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60871D0-26F0-6D48-B883-CA0C767B08D3}"/>
              </a:ext>
            </a:extLst>
          </p:cNvPr>
          <p:cNvSpPr txBox="1"/>
          <p:nvPr/>
        </p:nvSpPr>
        <p:spPr>
          <a:xfrm>
            <a:off x="392906" y="5317240"/>
            <a:ext cx="8408194"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100">
                <a:solidFill>
                  <a:schemeClr val="tx1">
                    <a:lumMod val="85000"/>
                    <a:lumOff val="15000"/>
                  </a:schemeClr>
                </a:solidFill>
                <a:latin typeface="+mj-lt"/>
                <a:ea typeface="+mj-ea"/>
                <a:cs typeface="+mj-cs"/>
              </a:rPr>
              <a:t>STEP FIVE:  CHOOSE YOUR GARDEN SITE</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0242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5DCDEA-17BD-064B-A96C-9EECE2C48135}"/>
              </a:ext>
            </a:extLst>
          </p:cNvPr>
          <p:cNvPicPr>
            <a:picLocks noChangeAspect="1"/>
          </p:cNvPicPr>
          <p:nvPr/>
        </p:nvPicPr>
        <p:blipFill rotWithShape="1">
          <a:blip r:embed="rId3"/>
          <a:srcRect/>
          <a:stretch/>
        </p:blipFill>
        <p:spPr>
          <a:xfrm>
            <a:off x="20" y="10"/>
            <a:ext cx="9143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E074391-15CA-9E4F-8603-B9BF39B8611F}"/>
              </a:ext>
            </a:extLst>
          </p:cNvPr>
          <p:cNvSpPr txBox="1"/>
          <p:nvPr/>
        </p:nvSpPr>
        <p:spPr>
          <a:xfrm>
            <a:off x="392906" y="5317240"/>
            <a:ext cx="8408194" cy="744836"/>
          </a:xfrm>
          <a:prstGeom prst="rect">
            <a:avLst/>
          </a:prstGeom>
        </p:spPr>
        <p:txBody>
          <a:bodyPr vert="horz" lIns="91440" tIns="45720" rIns="91440" bIns="45720" rtlCol="0" anchor="ctr">
            <a:normAutofit fontScale="92500"/>
          </a:bodyPr>
          <a:lstStyle/>
          <a:p>
            <a:pPr algn="ctr">
              <a:lnSpc>
                <a:spcPct val="90000"/>
              </a:lnSpc>
              <a:spcBef>
                <a:spcPct val="0"/>
              </a:spcBef>
              <a:spcAft>
                <a:spcPts val="600"/>
              </a:spcAft>
            </a:pPr>
            <a:r>
              <a:rPr lang="en-US" sz="3100" dirty="0">
                <a:solidFill>
                  <a:schemeClr val="tx1">
                    <a:lumMod val="85000"/>
                    <a:lumOff val="15000"/>
                  </a:schemeClr>
                </a:solidFill>
                <a:latin typeface="+mj-lt"/>
                <a:ea typeface="+mj-ea"/>
                <a:cs typeface="+mj-cs"/>
              </a:rPr>
              <a:t>STEP SIX: NOTIFY LANDSCAPE MAINTENANCE CREWS</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046280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2818</TotalTime>
  <Words>800</Words>
  <Application>Microsoft Macintosh PowerPoint</Application>
  <PresentationFormat>On-screen Show (4:3)</PresentationFormat>
  <Paragraphs>55</Paragraphs>
  <Slides>12</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PowerPoint Presentation</vt:lpstr>
      <vt:lpstr>PowerPoint Presentation</vt:lpstr>
      <vt:lpstr>STEP 1:  ASSEMBLE A GROUP OF ENTHUSIASTIC TEACHERS AND STAFF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12</cp:revision>
  <dcterms:created xsi:type="dcterms:W3CDTF">2019-09-30T13:32:42Z</dcterms:created>
  <dcterms:modified xsi:type="dcterms:W3CDTF">2019-11-20T13:51:01Z</dcterms:modified>
</cp:coreProperties>
</file>