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3" r:id="rId4"/>
    <p:sldId id="258" r:id="rId5"/>
    <p:sldId id="259" r:id="rId6"/>
    <p:sldId id="260" r:id="rId7"/>
    <p:sldId id="264" r:id="rId8"/>
    <p:sldId id="261" r:id="rId9"/>
    <p:sldId id="265"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5"/>
    <p:restoredTop sz="94694"/>
  </p:normalViewPr>
  <p:slideViewPr>
    <p:cSldViewPr snapToGrid="0" snapToObjects="1">
      <p:cViewPr varScale="1">
        <p:scale>
          <a:sx n="121" d="100"/>
          <a:sy n="121" d="100"/>
        </p:scale>
        <p:origin x="8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9F228A-D617-4623-9D29-DC14E957557A}"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C4DE4906-77C2-44B7-A2AF-06DAA5AD478E}">
      <dgm:prSet/>
      <dgm:spPr/>
      <dgm:t>
        <a:bodyPr/>
        <a:lstStyle/>
        <a:p>
          <a:r>
            <a:rPr lang="en-US"/>
            <a:t>Keep that OSHA disclaimer.</a:t>
          </a:r>
        </a:p>
      </dgm:t>
    </dgm:pt>
    <dgm:pt modelId="{FDE11167-146E-4077-9734-7E0017E9E5C4}" type="parTrans" cxnId="{9A277C66-862A-4E9F-8F8B-F2C0D6E78AB9}">
      <dgm:prSet/>
      <dgm:spPr/>
      <dgm:t>
        <a:bodyPr/>
        <a:lstStyle/>
        <a:p>
          <a:endParaRPr lang="en-US"/>
        </a:p>
      </dgm:t>
    </dgm:pt>
    <dgm:pt modelId="{8708C82F-A672-4033-95BD-73C664A37391}" type="sibTrans" cxnId="{9A277C66-862A-4E9F-8F8B-F2C0D6E78AB9}">
      <dgm:prSet/>
      <dgm:spPr/>
      <dgm:t>
        <a:bodyPr/>
        <a:lstStyle/>
        <a:p>
          <a:endParaRPr lang="en-US"/>
        </a:p>
      </dgm:t>
    </dgm:pt>
    <dgm:pt modelId="{D7BF2864-23A9-4BE4-A2BA-6F9AF8996F3C}">
      <dgm:prSet/>
      <dgm:spPr/>
      <dgm:t>
        <a:bodyPr/>
        <a:lstStyle/>
        <a:p>
          <a:r>
            <a:rPr lang="en-US"/>
            <a:t>Stick to the script.</a:t>
          </a:r>
        </a:p>
      </dgm:t>
    </dgm:pt>
    <dgm:pt modelId="{D2DE2511-7A52-47C4-93E7-A3F67F24DDD2}" type="parTrans" cxnId="{4BCC1857-1B64-432C-989E-10DF06699E5B}">
      <dgm:prSet/>
      <dgm:spPr/>
      <dgm:t>
        <a:bodyPr/>
        <a:lstStyle/>
        <a:p>
          <a:endParaRPr lang="en-US"/>
        </a:p>
      </dgm:t>
    </dgm:pt>
    <dgm:pt modelId="{9E16B1CE-C76B-42A6-B57D-D7FD28D7EF87}" type="sibTrans" cxnId="{4BCC1857-1B64-432C-989E-10DF06699E5B}">
      <dgm:prSet/>
      <dgm:spPr/>
      <dgm:t>
        <a:bodyPr/>
        <a:lstStyle/>
        <a:p>
          <a:endParaRPr lang="en-US"/>
        </a:p>
      </dgm:t>
    </dgm:pt>
    <dgm:pt modelId="{DC3BD19E-92B9-420D-8EBE-72ECA7F37FEC}">
      <dgm:prSet/>
      <dgm:spPr/>
      <dgm:t>
        <a:bodyPr/>
        <a:lstStyle/>
        <a:p>
          <a:r>
            <a:rPr lang="en-US"/>
            <a:t>Make it last 1 hour.</a:t>
          </a:r>
        </a:p>
      </dgm:t>
    </dgm:pt>
    <dgm:pt modelId="{1CCCACB7-69EB-4B8D-B307-A8CFECCA4EFF}" type="parTrans" cxnId="{F9453D68-7525-42CD-8A05-3B683DFCCB7A}">
      <dgm:prSet/>
      <dgm:spPr/>
      <dgm:t>
        <a:bodyPr/>
        <a:lstStyle/>
        <a:p>
          <a:endParaRPr lang="en-US"/>
        </a:p>
      </dgm:t>
    </dgm:pt>
    <dgm:pt modelId="{09CB3DC1-5F10-49B4-B6BB-E33660FCE73D}" type="sibTrans" cxnId="{F9453D68-7525-42CD-8A05-3B683DFCCB7A}">
      <dgm:prSet/>
      <dgm:spPr/>
      <dgm:t>
        <a:bodyPr/>
        <a:lstStyle/>
        <a:p>
          <a:endParaRPr lang="en-US"/>
        </a:p>
      </dgm:t>
    </dgm:pt>
    <dgm:pt modelId="{3DCFAEC0-C15A-400A-8FD1-D25F4B62840C}">
      <dgm:prSet/>
      <dgm:spPr/>
      <dgm:t>
        <a:bodyPr/>
        <a:lstStyle/>
        <a:p>
          <a:r>
            <a:rPr lang="en-US"/>
            <a:t>Let the participants handle the equipment.</a:t>
          </a:r>
        </a:p>
      </dgm:t>
    </dgm:pt>
    <dgm:pt modelId="{6DC8FFF6-AAE7-4F20-87BA-C25DE364345A}" type="parTrans" cxnId="{8E50FD4A-8A2E-4E3D-8F6D-913ED3C98925}">
      <dgm:prSet/>
      <dgm:spPr/>
      <dgm:t>
        <a:bodyPr/>
        <a:lstStyle/>
        <a:p>
          <a:endParaRPr lang="en-US"/>
        </a:p>
      </dgm:t>
    </dgm:pt>
    <dgm:pt modelId="{1A0B879C-26B2-4619-8721-28541A385E91}" type="sibTrans" cxnId="{8E50FD4A-8A2E-4E3D-8F6D-913ED3C98925}">
      <dgm:prSet/>
      <dgm:spPr/>
      <dgm:t>
        <a:bodyPr/>
        <a:lstStyle/>
        <a:p>
          <a:endParaRPr lang="en-US"/>
        </a:p>
      </dgm:t>
    </dgm:pt>
    <dgm:pt modelId="{0B0711C9-4D11-42B2-A369-D02FD3336A7C}">
      <dgm:prSet/>
      <dgm:spPr/>
      <dgm:t>
        <a:bodyPr/>
        <a:lstStyle/>
        <a:p>
          <a:r>
            <a:rPr lang="en-US" dirty="0"/>
            <a:t>They will ask for copies of your sign in sheets and evaluations.</a:t>
          </a:r>
        </a:p>
      </dgm:t>
    </dgm:pt>
    <dgm:pt modelId="{D8CD18DB-7669-4A9B-A172-B360EA18E9D7}" type="parTrans" cxnId="{5E255AC4-7EA9-45F4-868C-07284E490F5E}">
      <dgm:prSet/>
      <dgm:spPr/>
      <dgm:t>
        <a:bodyPr/>
        <a:lstStyle/>
        <a:p>
          <a:endParaRPr lang="en-US"/>
        </a:p>
      </dgm:t>
    </dgm:pt>
    <dgm:pt modelId="{14755E93-7E92-4495-B816-102C88E03A0C}" type="sibTrans" cxnId="{5E255AC4-7EA9-45F4-868C-07284E490F5E}">
      <dgm:prSet/>
      <dgm:spPr/>
      <dgm:t>
        <a:bodyPr/>
        <a:lstStyle/>
        <a:p>
          <a:endParaRPr lang="en-US"/>
        </a:p>
      </dgm:t>
    </dgm:pt>
    <dgm:pt modelId="{2EBE65E7-E08F-4091-B529-771C72188FB3}" type="pres">
      <dgm:prSet presAssocID="{949F228A-D617-4623-9D29-DC14E957557A}" presName="root" presStyleCnt="0">
        <dgm:presLayoutVars>
          <dgm:dir/>
          <dgm:resizeHandles val="exact"/>
        </dgm:presLayoutVars>
      </dgm:prSet>
      <dgm:spPr/>
    </dgm:pt>
    <dgm:pt modelId="{DD755694-5693-40BA-BC46-90CD4876E576}" type="pres">
      <dgm:prSet presAssocID="{C4DE4906-77C2-44B7-A2AF-06DAA5AD478E}" presName="compNode" presStyleCnt="0"/>
      <dgm:spPr/>
    </dgm:pt>
    <dgm:pt modelId="{CF0A9CCA-3676-4E76-AE79-3329E9957905}" type="pres">
      <dgm:prSet presAssocID="{C4DE4906-77C2-44B7-A2AF-06DAA5AD478E}" presName="bgRect" presStyleLbl="bgShp" presStyleIdx="0" presStyleCnt="5"/>
      <dgm:spPr/>
    </dgm:pt>
    <dgm:pt modelId="{62C4B9E5-59B2-44CB-949C-2B750DD15F4A}" type="pres">
      <dgm:prSet presAssocID="{C4DE4906-77C2-44B7-A2AF-06DAA5AD478E}"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3BF4AAD5-589A-46C1-813B-2FD9DD3376B2}" type="pres">
      <dgm:prSet presAssocID="{C4DE4906-77C2-44B7-A2AF-06DAA5AD478E}" presName="spaceRect" presStyleCnt="0"/>
      <dgm:spPr/>
    </dgm:pt>
    <dgm:pt modelId="{81CB0FD4-2CD4-4C19-B2C2-6F44249BE3FA}" type="pres">
      <dgm:prSet presAssocID="{C4DE4906-77C2-44B7-A2AF-06DAA5AD478E}" presName="parTx" presStyleLbl="revTx" presStyleIdx="0" presStyleCnt="5">
        <dgm:presLayoutVars>
          <dgm:chMax val="0"/>
          <dgm:chPref val="0"/>
        </dgm:presLayoutVars>
      </dgm:prSet>
      <dgm:spPr/>
    </dgm:pt>
    <dgm:pt modelId="{2176EDB0-AE8F-481C-8AD5-4660D9759054}" type="pres">
      <dgm:prSet presAssocID="{8708C82F-A672-4033-95BD-73C664A37391}" presName="sibTrans" presStyleCnt="0"/>
      <dgm:spPr/>
    </dgm:pt>
    <dgm:pt modelId="{B6C9002E-6BB4-4BCB-A50F-F9D3AAB0FAF6}" type="pres">
      <dgm:prSet presAssocID="{D7BF2864-23A9-4BE4-A2BA-6F9AF8996F3C}" presName="compNode" presStyleCnt="0"/>
      <dgm:spPr/>
    </dgm:pt>
    <dgm:pt modelId="{F13B4702-54F7-4B87-BC52-055651A7A419}" type="pres">
      <dgm:prSet presAssocID="{D7BF2864-23A9-4BE4-A2BA-6F9AF8996F3C}" presName="bgRect" presStyleLbl="bgShp" presStyleIdx="1" presStyleCnt="5"/>
      <dgm:spPr/>
    </dgm:pt>
    <dgm:pt modelId="{62AD7A45-2C66-446F-BAA4-EC513B7A914F}" type="pres">
      <dgm:prSet presAssocID="{D7BF2864-23A9-4BE4-A2BA-6F9AF8996F3C}"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03D693CD-8FB4-4BFF-ADD7-42DAA93A3D51}" type="pres">
      <dgm:prSet presAssocID="{D7BF2864-23A9-4BE4-A2BA-6F9AF8996F3C}" presName="spaceRect" presStyleCnt="0"/>
      <dgm:spPr/>
    </dgm:pt>
    <dgm:pt modelId="{2BD3F3E1-C049-4476-9195-5EE272EA4105}" type="pres">
      <dgm:prSet presAssocID="{D7BF2864-23A9-4BE4-A2BA-6F9AF8996F3C}" presName="parTx" presStyleLbl="revTx" presStyleIdx="1" presStyleCnt="5">
        <dgm:presLayoutVars>
          <dgm:chMax val="0"/>
          <dgm:chPref val="0"/>
        </dgm:presLayoutVars>
      </dgm:prSet>
      <dgm:spPr/>
    </dgm:pt>
    <dgm:pt modelId="{06F7CC9D-8240-4C53-BCAB-415420068556}" type="pres">
      <dgm:prSet presAssocID="{9E16B1CE-C76B-42A6-B57D-D7FD28D7EF87}" presName="sibTrans" presStyleCnt="0"/>
      <dgm:spPr/>
    </dgm:pt>
    <dgm:pt modelId="{E0497722-ED15-4F02-B121-91956744F6C3}" type="pres">
      <dgm:prSet presAssocID="{DC3BD19E-92B9-420D-8EBE-72ECA7F37FEC}" presName="compNode" presStyleCnt="0"/>
      <dgm:spPr/>
    </dgm:pt>
    <dgm:pt modelId="{0B85428D-350D-4B5D-9347-7AA504A33C5D}" type="pres">
      <dgm:prSet presAssocID="{DC3BD19E-92B9-420D-8EBE-72ECA7F37FEC}" presName="bgRect" presStyleLbl="bgShp" presStyleIdx="2" presStyleCnt="5"/>
      <dgm:spPr/>
    </dgm:pt>
    <dgm:pt modelId="{4AE66F82-87EB-46C4-84F4-99B7F7808DAA}" type="pres">
      <dgm:prSet presAssocID="{DC3BD19E-92B9-420D-8EBE-72ECA7F37FEC}"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tini"/>
        </a:ext>
      </dgm:extLst>
    </dgm:pt>
    <dgm:pt modelId="{E028E672-945A-4033-8813-A79C5D088ED5}" type="pres">
      <dgm:prSet presAssocID="{DC3BD19E-92B9-420D-8EBE-72ECA7F37FEC}" presName="spaceRect" presStyleCnt="0"/>
      <dgm:spPr/>
    </dgm:pt>
    <dgm:pt modelId="{FF1AE580-E85D-4660-9DEA-9715403A6E54}" type="pres">
      <dgm:prSet presAssocID="{DC3BD19E-92B9-420D-8EBE-72ECA7F37FEC}" presName="parTx" presStyleLbl="revTx" presStyleIdx="2" presStyleCnt="5">
        <dgm:presLayoutVars>
          <dgm:chMax val="0"/>
          <dgm:chPref val="0"/>
        </dgm:presLayoutVars>
      </dgm:prSet>
      <dgm:spPr/>
    </dgm:pt>
    <dgm:pt modelId="{FFA557C0-6166-4562-8A3F-614E49D3F168}" type="pres">
      <dgm:prSet presAssocID="{09CB3DC1-5F10-49B4-B6BB-E33660FCE73D}" presName="sibTrans" presStyleCnt="0"/>
      <dgm:spPr/>
    </dgm:pt>
    <dgm:pt modelId="{42DBFD62-009A-45C2-9D01-178C01E1F7C2}" type="pres">
      <dgm:prSet presAssocID="{3DCFAEC0-C15A-400A-8FD1-D25F4B62840C}" presName="compNode" presStyleCnt="0"/>
      <dgm:spPr/>
    </dgm:pt>
    <dgm:pt modelId="{D0084B33-BEFB-434F-9E14-15978A82810F}" type="pres">
      <dgm:prSet presAssocID="{3DCFAEC0-C15A-400A-8FD1-D25F4B62840C}" presName="bgRect" presStyleLbl="bgShp" presStyleIdx="3" presStyleCnt="5"/>
      <dgm:spPr/>
    </dgm:pt>
    <dgm:pt modelId="{809B42E7-250E-4C85-935F-82B0571DB0AF}" type="pres">
      <dgm:prSet presAssocID="{3DCFAEC0-C15A-400A-8FD1-D25F4B62840C}"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712611B2-A2F3-4499-899E-EA14E07287B2}" type="pres">
      <dgm:prSet presAssocID="{3DCFAEC0-C15A-400A-8FD1-D25F4B62840C}" presName="spaceRect" presStyleCnt="0"/>
      <dgm:spPr/>
    </dgm:pt>
    <dgm:pt modelId="{196C6338-BA24-48F5-9B84-F8051C516F5E}" type="pres">
      <dgm:prSet presAssocID="{3DCFAEC0-C15A-400A-8FD1-D25F4B62840C}" presName="parTx" presStyleLbl="revTx" presStyleIdx="3" presStyleCnt="5">
        <dgm:presLayoutVars>
          <dgm:chMax val="0"/>
          <dgm:chPref val="0"/>
        </dgm:presLayoutVars>
      </dgm:prSet>
      <dgm:spPr/>
    </dgm:pt>
    <dgm:pt modelId="{DF308BB5-48A4-46EB-992C-D125E5734BD3}" type="pres">
      <dgm:prSet presAssocID="{1A0B879C-26B2-4619-8721-28541A385E91}" presName="sibTrans" presStyleCnt="0"/>
      <dgm:spPr/>
    </dgm:pt>
    <dgm:pt modelId="{F3EB8DAD-1C6F-4F39-9CEB-6E0F186735DD}" type="pres">
      <dgm:prSet presAssocID="{0B0711C9-4D11-42B2-A369-D02FD3336A7C}" presName="compNode" presStyleCnt="0"/>
      <dgm:spPr/>
    </dgm:pt>
    <dgm:pt modelId="{78AB3DA8-D78D-4050-9B72-0BFA1F3BAA4A}" type="pres">
      <dgm:prSet presAssocID="{0B0711C9-4D11-42B2-A369-D02FD3336A7C}" presName="bgRect" presStyleLbl="bgShp" presStyleIdx="4" presStyleCnt="5"/>
      <dgm:spPr/>
    </dgm:pt>
    <dgm:pt modelId="{3A160E48-71C7-4650-95B4-C23B9349E34D}" type="pres">
      <dgm:prSet presAssocID="{0B0711C9-4D11-42B2-A369-D02FD3336A7C}"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list"/>
        </a:ext>
      </dgm:extLst>
    </dgm:pt>
    <dgm:pt modelId="{47F49E0E-5F18-4B68-B5FA-2F0CF1EDC0F0}" type="pres">
      <dgm:prSet presAssocID="{0B0711C9-4D11-42B2-A369-D02FD3336A7C}" presName="spaceRect" presStyleCnt="0"/>
      <dgm:spPr/>
    </dgm:pt>
    <dgm:pt modelId="{75D30E5E-C218-4C35-BB39-2F25CBFD0EC8}" type="pres">
      <dgm:prSet presAssocID="{0B0711C9-4D11-42B2-A369-D02FD3336A7C}" presName="parTx" presStyleLbl="revTx" presStyleIdx="4" presStyleCnt="5">
        <dgm:presLayoutVars>
          <dgm:chMax val="0"/>
          <dgm:chPref val="0"/>
        </dgm:presLayoutVars>
      </dgm:prSet>
      <dgm:spPr/>
    </dgm:pt>
  </dgm:ptLst>
  <dgm:cxnLst>
    <dgm:cxn modelId="{31D9A135-C3D3-43A7-A83D-4D52FDB88656}" type="presOf" srcId="{949F228A-D617-4623-9D29-DC14E957557A}" destId="{2EBE65E7-E08F-4091-B529-771C72188FB3}" srcOrd="0" destOrd="0" presId="urn:microsoft.com/office/officeart/2018/2/layout/IconVerticalSolidList"/>
    <dgm:cxn modelId="{8E50FD4A-8A2E-4E3D-8F6D-913ED3C98925}" srcId="{949F228A-D617-4623-9D29-DC14E957557A}" destId="{3DCFAEC0-C15A-400A-8FD1-D25F4B62840C}" srcOrd="3" destOrd="0" parTransId="{6DC8FFF6-AAE7-4F20-87BA-C25DE364345A}" sibTransId="{1A0B879C-26B2-4619-8721-28541A385E91}"/>
    <dgm:cxn modelId="{A02EF153-5F7C-4C77-A9C2-A302F80384A4}" type="presOf" srcId="{D7BF2864-23A9-4BE4-A2BA-6F9AF8996F3C}" destId="{2BD3F3E1-C049-4476-9195-5EE272EA4105}" srcOrd="0" destOrd="0" presId="urn:microsoft.com/office/officeart/2018/2/layout/IconVerticalSolidList"/>
    <dgm:cxn modelId="{4BCC1857-1B64-432C-989E-10DF06699E5B}" srcId="{949F228A-D617-4623-9D29-DC14E957557A}" destId="{D7BF2864-23A9-4BE4-A2BA-6F9AF8996F3C}" srcOrd="1" destOrd="0" parTransId="{D2DE2511-7A52-47C4-93E7-A3F67F24DDD2}" sibTransId="{9E16B1CE-C76B-42A6-B57D-D7FD28D7EF87}"/>
    <dgm:cxn modelId="{9A277C66-862A-4E9F-8F8B-F2C0D6E78AB9}" srcId="{949F228A-D617-4623-9D29-DC14E957557A}" destId="{C4DE4906-77C2-44B7-A2AF-06DAA5AD478E}" srcOrd="0" destOrd="0" parTransId="{FDE11167-146E-4077-9734-7E0017E9E5C4}" sibTransId="{8708C82F-A672-4033-95BD-73C664A37391}"/>
    <dgm:cxn modelId="{F9453D68-7525-42CD-8A05-3B683DFCCB7A}" srcId="{949F228A-D617-4623-9D29-DC14E957557A}" destId="{DC3BD19E-92B9-420D-8EBE-72ECA7F37FEC}" srcOrd="2" destOrd="0" parTransId="{1CCCACB7-69EB-4B8D-B307-A8CFECCA4EFF}" sibTransId="{09CB3DC1-5F10-49B4-B6BB-E33660FCE73D}"/>
    <dgm:cxn modelId="{0F624FA6-54B2-491E-BE56-B3D0E92E15E3}" type="presOf" srcId="{0B0711C9-4D11-42B2-A369-D02FD3336A7C}" destId="{75D30E5E-C218-4C35-BB39-2F25CBFD0EC8}" srcOrd="0" destOrd="0" presId="urn:microsoft.com/office/officeart/2018/2/layout/IconVerticalSolidList"/>
    <dgm:cxn modelId="{D61E5BB1-4700-47D2-9B2D-FE65C98206C3}" type="presOf" srcId="{3DCFAEC0-C15A-400A-8FD1-D25F4B62840C}" destId="{196C6338-BA24-48F5-9B84-F8051C516F5E}" srcOrd="0" destOrd="0" presId="urn:microsoft.com/office/officeart/2018/2/layout/IconVerticalSolidList"/>
    <dgm:cxn modelId="{24A43EB6-53DD-4CCC-9C64-06589CC67618}" type="presOf" srcId="{C4DE4906-77C2-44B7-A2AF-06DAA5AD478E}" destId="{81CB0FD4-2CD4-4C19-B2C2-6F44249BE3FA}" srcOrd="0" destOrd="0" presId="urn:microsoft.com/office/officeart/2018/2/layout/IconVerticalSolidList"/>
    <dgm:cxn modelId="{5E255AC4-7EA9-45F4-868C-07284E490F5E}" srcId="{949F228A-D617-4623-9D29-DC14E957557A}" destId="{0B0711C9-4D11-42B2-A369-D02FD3336A7C}" srcOrd="4" destOrd="0" parTransId="{D8CD18DB-7669-4A9B-A172-B360EA18E9D7}" sibTransId="{14755E93-7E92-4495-B816-102C88E03A0C}"/>
    <dgm:cxn modelId="{53F8D2FF-7B0D-4053-957F-34C94595524B}" type="presOf" srcId="{DC3BD19E-92B9-420D-8EBE-72ECA7F37FEC}" destId="{FF1AE580-E85D-4660-9DEA-9715403A6E54}" srcOrd="0" destOrd="0" presId="urn:microsoft.com/office/officeart/2018/2/layout/IconVerticalSolidList"/>
    <dgm:cxn modelId="{90727427-65DA-4EE5-9A2F-8FA67ACE597B}" type="presParOf" srcId="{2EBE65E7-E08F-4091-B529-771C72188FB3}" destId="{DD755694-5693-40BA-BC46-90CD4876E576}" srcOrd="0" destOrd="0" presId="urn:microsoft.com/office/officeart/2018/2/layout/IconVerticalSolidList"/>
    <dgm:cxn modelId="{6B156204-7242-437C-953C-67F2FDD5446A}" type="presParOf" srcId="{DD755694-5693-40BA-BC46-90CD4876E576}" destId="{CF0A9CCA-3676-4E76-AE79-3329E9957905}" srcOrd="0" destOrd="0" presId="urn:microsoft.com/office/officeart/2018/2/layout/IconVerticalSolidList"/>
    <dgm:cxn modelId="{9D9C40BA-0C21-4B57-B8E5-48A2833E8C1A}" type="presParOf" srcId="{DD755694-5693-40BA-BC46-90CD4876E576}" destId="{62C4B9E5-59B2-44CB-949C-2B750DD15F4A}" srcOrd="1" destOrd="0" presId="urn:microsoft.com/office/officeart/2018/2/layout/IconVerticalSolidList"/>
    <dgm:cxn modelId="{E57BA56E-348D-4372-AD0E-ABF94C92BC24}" type="presParOf" srcId="{DD755694-5693-40BA-BC46-90CD4876E576}" destId="{3BF4AAD5-589A-46C1-813B-2FD9DD3376B2}" srcOrd="2" destOrd="0" presId="urn:microsoft.com/office/officeart/2018/2/layout/IconVerticalSolidList"/>
    <dgm:cxn modelId="{3539FBB6-AEED-40DD-91C6-FC48894FD13D}" type="presParOf" srcId="{DD755694-5693-40BA-BC46-90CD4876E576}" destId="{81CB0FD4-2CD4-4C19-B2C2-6F44249BE3FA}" srcOrd="3" destOrd="0" presId="urn:microsoft.com/office/officeart/2018/2/layout/IconVerticalSolidList"/>
    <dgm:cxn modelId="{53DCF903-9492-4E63-AC87-4FF4723FA032}" type="presParOf" srcId="{2EBE65E7-E08F-4091-B529-771C72188FB3}" destId="{2176EDB0-AE8F-481C-8AD5-4660D9759054}" srcOrd="1" destOrd="0" presId="urn:microsoft.com/office/officeart/2018/2/layout/IconVerticalSolidList"/>
    <dgm:cxn modelId="{B79957A6-ADE2-4522-B4E8-472DA4DE9536}" type="presParOf" srcId="{2EBE65E7-E08F-4091-B529-771C72188FB3}" destId="{B6C9002E-6BB4-4BCB-A50F-F9D3AAB0FAF6}" srcOrd="2" destOrd="0" presId="urn:microsoft.com/office/officeart/2018/2/layout/IconVerticalSolidList"/>
    <dgm:cxn modelId="{342E440A-3205-4C53-99DD-A0C8BA57C9F0}" type="presParOf" srcId="{B6C9002E-6BB4-4BCB-A50F-F9D3AAB0FAF6}" destId="{F13B4702-54F7-4B87-BC52-055651A7A419}" srcOrd="0" destOrd="0" presId="urn:microsoft.com/office/officeart/2018/2/layout/IconVerticalSolidList"/>
    <dgm:cxn modelId="{F96C1DF5-EF29-41A3-B9CF-48FF3EAB2346}" type="presParOf" srcId="{B6C9002E-6BB4-4BCB-A50F-F9D3AAB0FAF6}" destId="{62AD7A45-2C66-446F-BAA4-EC513B7A914F}" srcOrd="1" destOrd="0" presId="urn:microsoft.com/office/officeart/2018/2/layout/IconVerticalSolidList"/>
    <dgm:cxn modelId="{FF906EE8-89A7-433F-8D6C-ED2D9A50A8F5}" type="presParOf" srcId="{B6C9002E-6BB4-4BCB-A50F-F9D3AAB0FAF6}" destId="{03D693CD-8FB4-4BFF-ADD7-42DAA93A3D51}" srcOrd="2" destOrd="0" presId="urn:microsoft.com/office/officeart/2018/2/layout/IconVerticalSolidList"/>
    <dgm:cxn modelId="{17E6CCEC-C7B2-4886-AB79-FA53BA865C9F}" type="presParOf" srcId="{B6C9002E-6BB4-4BCB-A50F-F9D3AAB0FAF6}" destId="{2BD3F3E1-C049-4476-9195-5EE272EA4105}" srcOrd="3" destOrd="0" presId="urn:microsoft.com/office/officeart/2018/2/layout/IconVerticalSolidList"/>
    <dgm:cxn modelId="{E3463AAA-E6DB-4DE9-9465-EFF069B8D9EB}" type="presParOf" srcId="{2EBE65E7-E08F-4091-B529-771C72188FB3}" destId="{06F7CC9D-8240-4C53-BCAB-415420068556}" srcOrd="3" destOrd="0" presId="urn:microsoft.com/office/officeart/2018/2/layout/IconVerticalSolidList"/>
    <dgm:cxn modelId="{EE3380F8-B554-4E71-81DF-FC175054397E}" type="presParOf" srcId="{2EBE65E7-E08F-4091-B529-771C72188FB3}" destId="{E0497722-ED15-4F02-B121-91956744F6C3}" srcOrd="4" destOrd="0" presId="urn:microsoft.com/office/officeart/2018/2/layout/IconVerticalSolidList"/>
    <dgm:cxn modelId="{9A5803D9-CCDB-4BD8-BDD7-C12A9C461EA4}" type="presParOf" srcId="{E0497722-ED15-4F02-B121-91956744F6C3}" destId="{0B85428D-350D-4B5D-9347-7AA504A33C5D}" srcOrd="0" destOrd="0" presId="urn:microsoft.com/office/officeart/2018/2/layout/IconVerticalSolidList"/>
    <dgm:cxn modelId="{EF493DA9-4D33-41E1-A123-542D3FF875AD}" type="presParOf" srcId="{E0497722-ED15-4F02-B121-91956744F6C3}" destId="{4AE66F82-87EB-46C4-84F4-99B7F7808DAA}" srcOrd="1" destOrd="0" presId="urn:microsoft.com/office/officeart/2018/2/layout/IconVerticalSolidList"/>
    <dgm:cxn modelId="{C994367B-D772-4650-B204-E05328294CA2}" type="presParOf" srcId="{E0497722-ED15-4F02-B121-91956744F6C3}" destId="{E028E672-945A-4033-8813-A79C5D088ED5}" srcOrd="2" destOrd="0" presId="urn:microsoft.com/office/officeart/2018/2/layout/IconVerticalSolidList"/>
    <dgm:cxn modelId="{2136FDB2-769E-4264-8A9D-C48FB0D13C68}" type="presParOf" srcId="{E0497722-ED15-4F02-B121-91956744F6C3}" destId="{FF1AE580-E85D-4660-9DEA-9715403A6E54}" srcOrd="3" destOrd="0" presId="urn:microsoft.com/office/officeart/2018/2/layout/IconVerticalSolidList"/>
    <dgm:cxn modelId="{01788B21-8ED2-4668-87C7-D724DADDCE76}" type="presParOf" srcId="{2EBE65E7-E08F-4091-B529-771C72188FB3}" destId="{FFA557C0-6166-4562-8A3F-614E49D3F168}" srcOrd="5" destOrd="0" presId="urn:microsoft.com/office/officeart/2018/2/layout/IconVerticalSolidList"/>
    <dgm:cxn modelId="{9FAAB250-7D71-4890-85F2-1857B42DE1A4}" type="presParOf" srcId="{2EBE65E7-E08F-4091-B529-771C72188FB3}" destId="{42DBFD62-009A-45C2-9D01-178C01E1F7C2}" srcOrd="6" destOrd="0" presId="urn:microsoft.com/office/officeart/2018/2/layout/IconVerticalSolidList"/>
    <dgm:cxn modelId="{5235BC23-B1F7-4A29-AB24-17CB3D26FE9D}" type="presParOf" srcId="{42DBFD62-009A-45C2-9D01-178C01E1F7C2}" destId="{D0084B33-BEFB-434F-9E14-15978A82810F}" srcOrd="0" destOrd="0" presId="urn:microsoft.com/office/officeart/2018/2/layout/IconVerticalSolidList"/>
    <dgm:cxn modelId="{88688DAE-B379-412A-BE76-A4C1E34BF39C}" type="presParOf" srcId="{42DBFD62-009A-45C2-9D01-178C01E1F7C2}" destId="{809B42E7-250E-4C85-935F-82B0571DB0AF}" srcOrd="1" destOrd="0" presId="urn:microsoft.com/office/officeart/2018/2/layout/IconVerticalSolidList"/>
    <dgm:cxn modelId="{6D0F0015-EFD0-4D27-BA9F-325E82AA1A80}" type="presParOf" srcId="{42DBFD62-009A-45C2-9D01-178C01E1F7C2}" destId="{712611B2-A2F3-4499-899E-EA14E07287B2}" srcOrd="2" destOrd="0" presId="urn:microsoft.com/office/officeart/2018/2/layout/IconVerticalSolidList"/>
    <dgm:cxn modelId="{D7B5E547-7867-4A47-8C12-7E399C5FB172}" type="presParOf" srcId="{42DBFD62-009A-45C2-9D01-178C01E1F7C2}" destId="{196C6338-BA24-48F5-9B84-F8051C516F5E}" srcOrd="3" destOrd="0" presId="urn:microsoft.com/office/officeart/2018/2/layout/IconVerticalSolidList"/>
    <dgm:cxn modelId="{28DDB62D-7B78-4DB3-814B-1881DEEEE3B1}" type="presParOf" srcId="{2EBE65E7-E08F-4091-B529-771C72188FB3}" destId="{DF308BB5-48A4-46EB-992C-D125E5734BD3}" srcOrd="7" destOrd="0" presId="urn:microsoft.com/office/officeart/2018/2/layout/IconVerticalSolidList"/>
    <dgm:cxn modelId="{EDD0E27A-EEA9-40AD-B73B-F970B0903652}" type="presParOf" srcId="{2EBE65E7-E08F-4091-B529-771C72188FB3}" destId="{F3EB8DAD-1C6F-4F39-9CEB-6E0F186735DD}" srcOrd="8" destOrd="0" presId="urn:microsoft.com/office/officeart/2018/2/layout/IconVerticalSolidList"/>
    <dgm:cxn modelId="{F0FD2CE8-4A6D-41F7-8756-6601D186F58C}" type="presParOf" srcId="{F3EB8DAD-1C6F-4F39-9CEB-6E0F186735DD}" destId="{78AB3DA8-D78D-4050-9B72-0BFA1F3BAA4A}" srcOrd="0" destOrd="0" presId="urn:microsoft.com/office/officeart/2018/2/layout/IconVerticalSolidList"/>
    <dgm:cxn modelId="{E3D68BA8-7B6A-4C1E-B727-B136DF91F16B}" type="presParOf" srcId="{F3EB8DAD-1C6F-4F39-9CEB-6E0F186735DD}" destId="{3A160E48-71C7-4650-95B4-C23B9349E34D}" srcOrd="1" destOrd="0" presId="urn:microsoft.com/office/officeart/2018/2/layout/IconVerticalSolidList"/>
    <dgm:cxn modelId="{8D5701FA-F4DA-495B-BAE2-89D34FB62806}" type="presParOf" srcId="{F3EB8DAD-1C6F-4F39-9CEB-6E0F186735DD}" destId="{47F49E0E-5F18-4B68-B5FA-2F0CF1EDC0F0}" srcOrd="2" destOrd="0" presId="urn:microsoft.com/office/officeart/2018/2/layout/IconVerticalSolidList"/>
    <dgm:cxn modelId="{5DA711C5-6421-4BDB-8967-163EAA59485C}" type="presParOf" srcId="{F3EB8DAD-1C6F-4F39-9CEB-6E0F186735DD}" destId="{75D30E5E-C218-4C35-BB39-2F25CBFD0EC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A9CCA-3676-4E76-AE79-3329E9957905}">
      <dsp:nvSpPr>
        <dsp:cNvPr id="0" name=""/>
        <dsp:cNvSpPr/>
      </dsp:nvSpPr>
      <dsp:spPr>
        <a:xfrm>
          <a:off x="0" y="459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2C4B9E5-59B2-44CB-949C-2B750DD15F4A}">
      <dsp:nvSpPr>
        <dsp:cNvPr id="0" name=""/>
        <dsp:cNvSpPr/>
      </dsp:nvSpPr>
      <dsp:spPr>
        <a:xfrm>
          <a:off x="296259" y="224956"/>
          <a:ext cx="538654" cy="538654"/>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1CB0FD4-2CD4-4C19-B2C2-6F44249BE3FA}">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Keep that OSHA disclaimer.</a:t>
          </a:r>
        </a:p>
      </dsp:txBody>
      <dsp:txXfrm>
        <a:off x="1131174" y="4597"/>
        <a:ext cx="5382429" cy="979371"/>
      </dsp:txXfrm>
    </dsp:sp>
    <dsp:sp modelId="{F13B4702-54F7-4B87-BC52-055651A7A419}">
      <dsp:nvSpPr>
        <dsp:cNvPr id="0" name=""/>
        <dsp:cNvSpPr/>
      </dsp:nvSpPr>
      <dsp:spPr>
        <a:xfrm>
          <a:off x="0" y="1228812"/>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2AD7A45-2C66-446F-BAA4-EC513B7A914F}">
      <dsp:nvSpPr>
        <dsp:cNvPr id="0" name=""/>
        <dsp:cNvSpPr/>
      </dsp:nvSpPr>
      <dsp:spPr>
        <a:xfrm>
          <a:off x="296259" y="1449171"/>
          <a:ext cx="538654" cy="538654"/>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BD3F3E1-C049-4476-9195-5EE272EA4105}">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Stick to the script.</a:t>
          </a:r>
        </a:p>
      </dsp:txBody>
      <dsp:txXfrm>
        <a:off x="1131174" y="1228812"/>
        <a:ext cx="5382429" cy="979371"/>
      </dsp:txXfrm>
    </dsp:sp>
    <dsp:sp modelId="{0B85428D-350D-4B5D-9347-7AA504A33C5D}">
      <dsp:nvSpPr>
        <dsp:cNvPr id="0" name=""/>
        <dsp:cNvSpPr/>
      </dsp:nvSpPr>
      <dsp:spPr>
        <a:xfrm>
          <a:off x="0" y="245302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AE66F82-87EB-46C4-84F4-99B7F7808DAA}">
      <dsp:nvSpPr>
        <dsp:cNvPr id="0" name=""/>
        <dsp:cNvSpPr/>
      </dsp:nvSpPr>
      <dsp:spPr>
        <a:xfrm>
          <a:off x="296259" y="2673385"/>
          <a:ext cx="538654" cy="538654"/>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F1AE580-E85D-4660-9DEA-9715403A6E54}">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Make it last 1 hour.</a:t>
          </a:r>
        </a:p>
      </dsp:txBody>
      <dsp:txXfrm>
        <a:off x="1131174" y="2453027"/>
        <a:ext cx="5382429" cy="979371"/>
      </dsp:txXfrm>
    </dsp:sp>
    <dsp:sp modelId="{D0084B33-BEFB-434F-9E14-15978A82810F}">
      <dsp:nvSpPr>
        <dsp:cNvPr id="0" name=""/>
        <dsp:cNvSpPr/>
      </dsp:nvSpPr>
      <dsp:spPr>
        <a:xfrm>
          <a:off x="0" y="3677241"/>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09B42E7-250E-4C85-935F-82B0571DB0AF}">
      <dsp:nvSpPr>
        <dsp:cNvPr id="0" name=""/>
        <dsp:cNvSpPr/>
      </dsp:nvSpPr>
      <dsp:spPr>
        <a:xfrm>
          <a:off x="296259" y="3897600"/>
          <a:ext cx="538654" cy="538654"/>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96C6338-BA24-48F5-9B84-F8051C516F5E}">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Let the participants handle the equipment.</a:t>
          </a:r>
        </a:p>
      </dsp:txBody>
      <dsp:txXfrm>
        <a:off x="1131174" y="3677241"/>
        <a:ext cx="5382429" cy="979371"/>
      </dsp:txXfrm>
    </dsp:sp>
    <dsp:sp modelId="{78AB3DA8-D78D-4050-9B72-0BFA1F3BAA4A}">
      <dsp:nvSpPr>
        <dsp:cNvPr id="0" name=""/>
        <dsp:cNvSpPr/>
      </dsp:nvSpPr>
      <dsp:spPr>
        <a:xfrm>
          <a:off x="0" y="4901456"/>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A160E48-71C7-4650-95B4-C23B9349E34D}">
      <dsp:nvSpPr>
        <dsp:cNvPr id="0" name=""/>
        <dsp:cNvSpPr/>
      </dsp:nvSpPr>
      <dsp:spPr>
        <a:xfrm>
          <a:off x="296259" y="5121814"/>
          <a:ext cx="538654" cy="538654"/>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5D30E5E-C218-4C35-BB39-2F25CBFD0EC8}">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dirty="0"/>
            <a:t>They will ask for copies of your sign in sheets and evaluations.</a:t>
          </a:r>
        </a:p>
      </dsp:txBody>
      <dsp:txXfrm>
        <a:off x="1131174" y="4901456"/>
        <a:ext cx="5382429" cy="97937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758AC-F9FE-D249-8A92-046785F8F0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1D6C65-D409-8743-B3D4-D9817449C4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ECDEF5-4A0A-0E41-BF0D-87F6B5FEC63F}"/>
              </a:ext>
            </a:extLst>
          </p:cNvPr>
          <p:cNvSpPr>
            <a:spLocks noGrp="1"/>
          </p:cNvSpPr>
          <p:nvPr>
            <p:ph type="dt" sz="half" idx="10"/>
          </p:nvPr>
        </p:nvSpPr>
        <p:spPr/>
        <p:txBody>
          <a:bodyPr/>
          <a:lstStyle/>
          <a:p>
            <a:fld id="{80D14C00-AB32-464E-85EF-ED076EE3D1C8}" type="datetimeFigureOut">
              <a:rPr lang="en-US" smtClean="0"/>
              <a:t>12/17/18</a:t>
            </a:fld>
            <a:endParaRPr lang="en-US"/>
          </a:p>
        </p:txBody>
      </p:sp>
      <p:sp>
        <p:nvSpPr>
          <p:cNvPr id="5" name="Footer Placeholder 4">
            <a:extLst>
              <a:ext uri="{FF2B5EF4-FFF2-40B4-BE49-F238E27FC236}">
                <a16:creationId xmlns:a16="http://schemas.microsoft.com/office/drawing/2014/main" id="{F2D3E643-C0E9-F34A-AA2F-D3466F4C4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42D26-EE32-7547-8D53-EA95FFD56001}"/>
              </a:ext>
            </a:extLst>
          </p:cNvPr>
          <p:cNvSpPr>
            <a:spLocks noGrp="1"/>
          </p:cNvSpPr>
          <p:nvPr>
            <p:ph type="sldNum" sz="quarter" idx="12"/>
          </p:nvPr>
        </p:nvSpPr>
        <p:spPr/>
        <p:txBody>
          <a:bodyPr/>
          <a:lstStyle/>
          <a:p>
            <a:fld id="{47E8F309-F789-B84D-85BC-E6A3FBE4939D}" type="slidenum">
              <a:rPr lang="en-US" smtClean="0"/>
              <a:t>‹#›</a:t>
            </a:fld>
            <a:endParaRPr lang="en-US"/>
          </a:p>
        </p:txBody>
      </p:sp>
    </p:spTree>
    <p:extLst>
      <p:ext uri="{BB962C8B-B14F-4D97-AF65-F5344CB8AC3E}">
        <p14:creationId xmlns:p14="http://schemas.microsoft.com/office/powerpoint/2010/main" val="2011046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3F220-055C-1D40-9B6D-3E2DC4603E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BEAFFB-E6AD-B94B-A94A-A1EFA5ECC2B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F7DED-9B60-D244-8B2B-2C166BCDBB35}"/>
              </a:ext>
            </a:extLst>
          </p:cNvPr>
          <p:cNvSpPr>
            <a:spLocks noGrp="1"/>
          </p:cNvSpPr>
          <p:nvPr>
            <p:ph type="dt" sz="half" idx="10"/>
          </p:nvPr>
        </p:nvSpPr>
        <p:spPr/>
        <p:txBody>
          <a:bodyPr/>
          <a:lstStyle/>
          <a:p>
            <a:fld id="{80D14C00-AB32-464E-85EF-ED076EE3D1C8}" type="datetimeFigureOut">
              <a:rPr lang="en-US" smtClean="0"/>
              <a:t>12/17/18</a:t>
            </a:fld>
            <a:endParaRPr lang="en-US"/>
          </a:p>
        </p:txBody>
      </p:sp>
      <p:sp>
        <p:nvSpPr>
          <p:cNvPr id="5" name="Footer Placeholder 4">
            <a:extLst>
              <a:ext uri="{FF2B5EF4-FFF2-40B4-BE49-F238E27FC236}">
                <a16:creationId xmlns:a16="http://schemas.microsoft.com/office/drawing/2014/main" id="{456CF62E-B67C-3B41-9BD2-B2A302B40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0CDD8-AE0B-4A45-9759-37AB4EDAC94D}"/>
              </a:ext>
            </a:extLst>
          </p:cNvPr>
          <p:cNvSpPr>
            <a:spLocks noGrp="1"/>
          </p:cNvSpPr>
          <p:nvPr>
            <p:ph type="sldNum" sz="quarter" idx="12"/>
          </p:nvPr>
        </p:nvSpPr>
        <p:spPr/>
        <p:txBody>
          <a:bodyPr/>
          <a:lstStyle/>
          <a:p>
            <a:fld id="{47E8F309-F789-B84D-85BC-E6A3FBE4939D}" type="slidenum">
              <a:rPr lang="en-US" smtClean="0"/>
              <a:t>‹#›</a:t>
            </a:fld>
            <a:endParaRPr lang="en-US"/>
          </a:p>
        </p:txBody>
      </p:sp>
    </p:spTree>
    <p:extLst>
      <p:ext uri="{BB962C8B-B14F-4D97-AF65-F5344CB8AC3E}">
        <p14:creationId xmlns:p14="http://schemas.microsoft.com/office/powerpoint/2010/main" val="3811612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E68BA7-C77E-6D40-AF3E-8492810DCB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48EA83-87D6-7A42-85EF-21312857D3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EE2E8-8500-8C45-A0A6-67D553FAC188}"/>
              </a:ext>
            </a:extLst>
          </p:cNvPr>
          <p:cNvSpPr>
            <a:spLocks noGrp="1"/>
          </p:cNvSpPr>
          <p:nvPr>
            <p:ph type="dt" sz="half" idx="10"/>
          </p:nvPr>
        </p:nvSpPr>
        <p:spPr/>
        <p:txBody>
          <a:bodyPr/>
          <a:lstStyle/>
          <a:p>
            <a:fld id="{80D14C00-AB32-464E-85EF-ED076EE3D1C8}" type="datetimeFigureOut">
              <a:rPr lang="en-US" smtClean="0"/>
              <a:t>12/17/18</a:t>
            </a:fld>
            <a:endParaRPr lang="en-US"/>
          </a:p>
        </p:txBody>
      </p:sp>
      <p:sp>
        <p:nvSpPr>
          <p:cNvPr id="5" name="Footer Placeholder 4">
            <a:extLst>
              <a:ext uri="{FF2B5EF4-FFF2-40B4-BE49-F238E27FC236}">
                <a16:creationId xmlns:a16="http://schemas.microsoft.com/office/drawing/2014/main" id="{4F90708F-6E4D-C345-AFB8-5311E4867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00D0C-ACAD-0C46-852F-B7011A98D484}"/>
              </a:ext>
            </a:extLst>
          </p:cNvPr>
          <p:cNvSpPr>
            <a:spLocks noGrp="1"/>
          </p:cNvSpPr>
          <p:nvPr>
            <p:ph type="sldNum" sz="quarter" idx="12"/>
          </p:nvPr>
        </p:nvSpPr>
        <p:spPr/>
        <p:txBody>
          <a:bodyPr/>
          <a:lstStyle/>
          <a:p>
            <a:fld id="{47E8F309-F789-B84D-85BC-E6A3FBE4939D}" type="slidenum">
              <a:rPr lang="en-US" smtClean="0"/>
              <a:t>‹#›</a:t>
            </a:fld>
            <a:endParaRPr lang="en-US"/>
          </a:p>
        </p:txBody>
      </p:sp>
    </p:spTree>
    <p:extLst>
      <p:ext uri="{BB962C8B-B14F-4D97-AF65-F5344CB8AC3E}">
        <p14:creationId xmlns:p14="http://schemas.microsoft.com/office/powerpoint/2010/main" val="2493790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89331-044E-9F47-B732-CD506F3AD7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869E19-7C19-9343-A16C-CB774EEF0F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61843F-DA16-BF44-9D21-781E7EBFB7DF}"/>
              </a:ext>
            </a:extLst>
          </p:cNvPr>
          <p:cNvSpPr>
            <a:spLocks noGrp="1"/>
          </p:cNvSpPr>
          <p:nvPr>
            <p:ph type="dt" sz="half" idx="10"/>
          </p:nvPr>
        </p:nvSpPr>
        <p:spPr/>
        <p:txBody>
          <a:bodyPr/>
          <a:lstStyle/>
          <a:p>
            <a:fld id="{80D14C00-AB32-464E-85EF-ED076EE3D1C8}" type="datetimeFigureOut">
              <a:rPr lang="en-US" smtClean="0"/>
              <a:t>12/17/18</a:t>
            </a:fld>
            <a:endParaRPr lang="en-US"/>
          </a:p>
        </p:txBody>
      </p:sp>
      <p:sp>
        <p:nvSpPr>
          <p:cNvPr id="5" name="Footer Placeholder 4">
            <a:extLst>
              <a:ext uri="{FF2B5EF4-FFF2-40B4-BE49-F238E27FC236}">
                <a16:creationId xmlns:a16="http://schemas.microsoft.com/office/drawing/2014/main" id="{47939D17-B404-5941-96D1-7AB4E9DF3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B2275-AFF2-CF4D-B684-E5686F293B71}"/>
              </a:ext>
            </a:extLst>
          </p:cNvPr>
          <p:cNvSpPr>
            <a:spLocks noGrp="1"/>
          </p:cNvSpPr>
          <p:nvPr>
            <p:ph type="sldNum" sz="quarter" idx="12"/>
          </p:nvPr>
        </p:nvSpPr>
        <p:spPr/>
        <p:txBody>
          <a:bodyPr/>
          <a:lstStyle/>
          <a:p>
            <a:fld id="{47E8F309-F789-B84D-85BC-E6A3FBE4939D}" type="slidenum">
              <a:rPr lang="en-US" smtClean="0"/>
              <a:t>‹#›</a:t>
            </a:fld>
            <a:endParaRPr lang="en-US"/>
          </a:p>
        </p:txBody>
      </p:sp>
    </p:spTree>
    <p:extLst>
      <p:ext uri="{BB962C8B-B14F-4D97-AF65-F5344CB8AC3E}">
        <p14:creationId xmlns:p14="http://schemas.microsoft.com/office/powerpoint/2010/main" val="27117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3655-0685-794E-93AB-23698E0D56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C0A5D3-CB54-C245-8604-074095342E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E32F59-EB28-2646-A8A4-9ED1D9F21AEC}"/>
              </a:ext>
            </a:extLst>
          </p:cNvPr>
          <p:cNvSpPr>
            <a:spLocks noGrp="1"/>
          </p:cNvSpPr>
          <p:nvPr>
            <p:ph type="dt" sz="half" idx="10"/>
          </p:nvPr>
        </p:nvSpPr>
        <p:spPr/>
        <p:txBody>
          <a:bodyPr/>
          <a:lstStyle/>
          <a:p>
            <a:fld id="{80D14C00-AB32-464E-85EF-ED076EE3D1C8}" type="datetimeFigureOut">
              <a:rPr lang="en-US" smtClean="0"/>
              <a:t>12/17/18</a:t>
            </a:fld>
            <a:endParaRPr lang="en-US"/>
          </a:p>
        </p:txBody>
      </p:sp>
      <p:sp>
        <p:nvSpPr>
          <p:cNvPr id="5" name="Footer Placeholder 4">
            <a:extLst>
              <a:ext uri="{FF2B5EF4-FFF2-40B4-BE49-F238E27FC236}">
                <a16:creationId xmlns:a16="http://schemas.microsoft.com/office/drawing/2014/main" id="{B8286590-B149-9948-A150-5181369FC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91750-24BF-8345-8836-BF58F73D6AF3}"/>
              </a:ext>
            </a:extLst>
          </p:cNvPr>
          <p:cNvSpPr>
            <a:spLocks noGrp="1"/>
          </p:cNvSpPr>
          <p:nvPr>
            <p:ph type="sldNum" sz="quarter" idx="12"/>
          </p:nvPr>
        </p:nvSpPr>
        <p:spPr/>
        <p:txBody>
          <a:bodyPr/>
          <a:lstStyle/>
          <a:p>
            <a:fld id="{47E8F309-F789-B84D-85BC-E6A3FBE4939D}" type="slidenum">
              <a:rPr lang="en-US" smtClean="0"/>
              <a:t>‹#›</a:t>
            </a:fld>
            <a:endParaRPr lang="en-US"/>
          </a:p>
        </p:txBody>
      </p:sp>
    </p:spTree>
    <p:extLst>
      <p:ext uri="{BB962C8B-B14F-4D97-AF65-F5344CB8AC3E}">
        <p14:creationId xmlns:p14="http://schemas.microsoft.com/office/powerpoint/2010/main" val="309093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BEF5B-8B72-D443-85CD-A415FC537D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FE23A6-1429-7E4C-8A48-F68E818192B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CA2D37-82D6-464A-AD76-0E41E20E7E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0079FF-CAEB-404B-9D51-C3AD42CB437B}"/>
              </a:ext>
            </a:extLst>
          </p:cNvPr>
          <p:cNvSpPr>
            <a:spLocks noGrp="1"/>
          </p:cNvSpPr>
          <p:nvPr>
            <p:ph type="dt" sz="half" idx="10"/>
          </p:nvPr>
        </p:nvSpPr>
        <p:spPr/>
        <p:txBody>
          <a:bodyPr/>
          <a:lstStyle/>
          <a:p>
            <a:fld id="{80D14C00-AB32-464E-85EF-ED076EE3D1C8}" type="datetimeFigureOut">
              <a:rPr lang="en-US" smtClean="0"/>
              <a:t>12/17/18</a:t>
            </a:fld>
            <a:endParaRPr lang="en-US"/>
          </a:p>
        </p:txBody>
      </p:sp>
      <p:sp>
        <p:nvSpPr>
          <p:cNvPr id="6" name="Footer Placeholder 5">
            <a:extLst>
              <a:ext uri="{FF2B5EF4-FFF2-40B4-BE49-F238E27FC236}">
                <a16:creationId xmlns:a16="http://schemas.microsoft.com/office/drawing/2014/main" id="{2CAB75A2-70A4-4E48-8439-DCCDD37EA3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5E5F3-DC77-5E4C-A00E-DD041E80F174}"/>
              </a:ext>
            </a:extLst>
          </p:cNvPr>
          <p:cNvSpPr>
            <a:spLocks noGrp="1"/>
          </p:cNvSpPr>
          <p:nvPr>
            <p:ph type="sldNum" sz="quarter" idx="12"/>
          </p:nvPr>
        </p:nvSpPr>
        <p:spPr/>
        <p:txBody>
          <a:bodyPr/>
          <a:lstStyle/>
          <a:p>
            <a:fld id="{47E8F309-F789-B84D-85BC-E6A3FBE4939D}" type="slidenum">
              <a:rPr lang="en-US" smtClean="0"/>
              <a:t>‹#›</a:t>
            </a:fld>
            <a:endParaRPr lang="en-US"/>
          </a:p>
        </p:txBody>
      </p:sp>
    </p:spTree>
    <p:extLst>
      <p:ext uri="{BB962C8B-B14F-4D97-AF65-F5344CB8AC3E}">
        <p14:creationId xmlns:p14="http://schemas.microsoft.com/office/powerpoint/2010/main" val="1198879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387B7-3DCD-3848-BE2C-6C71C25D99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9103DC-B4B3-9649-B1EF-F737BF971D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BDB3B9-1C28-734C-BA55-CD2A4F002A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B01789-92DB-BC43-826D-9AE59CF47C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15BBE0-20F1-5A4B-9BDA-D0A1E2C872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7D0474-42F2-5344-8EA4-9E53A7DAC6A2}"/>
              </a:ext>
            </a:extLst>
          </p:cNvPr>
          <p:cNvSpPr>
            <a:spLocks noGrp="1"/>
          </p:cNvSpPr>
          <p:nvPr>
            <p:ph type="dt" sz="half" idx="10"/>
          </p:nvPr>
        </p:nvSpPr>
        <p:spPr/>
        <p:txBody>
          <a:bodyPr/>
          <a:lstStyle/>
          <a:p>
            <a:fld id="{80D14C00-AB32-464E-85EF-ED076EE3D1C8}" type="datetimeFigureOut">
              <a:rPr lang="en-US" smtClean="0"/>
              <a:t>12/17/18</a:t>
            </a:fld>
            <a:endParaRPr lang="en-US"/>
          </a:p>
        </p:txBody>
      </p:sp>
      <p:sp>
        <p:nvSpPr>
          <p:cNvPr id="8" name="Footer Placeholder 7">
            <a:extLst>
              <a:ext uri="{FF2B5EF4-FFF2-40B4-BE49-F238E27FC236}">
                <a16:creationId xmlns:a16="http://schemas.microsoft.com/office/drawing/2014/main" id="{02DDBE17-9511-534B-A348-5B71679361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CA64B9-4F74-F540-BD14-CCD646BD61E6}"/>
              </a:ext>
            </a:extLst>
          </p:cNvPr>
          <p:cNvSpPr>
            <a:spLocks noGrp="1"/>
          </p:cNvSpPr>
          <p:nvPr>
            <p:ph type="sldNum" sz="quarter" idx="12"/>
          </p:nvPr>
        </p:nvSpPr>
        <p:spPr/>
        <p:txBody>
          <a:bodyPr/>
          <a:lstStyle/>
          <a:p>
            <a:fld id="{47E8F309-F789-B84D-85BC-E6A3FBE4939D}" type="slidenum">
              <a:rPr lang="en-US" smtClean="0"/>
              <a:t>‹#›</a:t>
            </a:fld>
            <a:endParaRPr lang="en-US"/>
          </a:p>
        </p:txBody>
      </p:sp>
    </p:spTree>
    <p:extLst>
      <p:ext uri="{BB962C8B-B14F-4D97-AF65-F5344CB8AC3E}">
        <p14:creationId xmlns:p14="http://schemas.microsoft.com/office/powerpoint/2010/main" val="321686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A3FDA-D42C-2242-B7EC-B6277E81AA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E29817-0640-7744-97E4-6468DEC3AD95}"/>
              </a:ext>
            </a:extLst>
          </p:cNvPr>
          <p:cNvSpPr>
            <a:spLocks noGrp="1"/>
          </p:cNvSpPr>
          <p:nvPr>
            <p:ph type="dt" sz="half" idx="10"/>
          </p:nvPr>
        </p:nvSpPr>
        <p:spPr/>
        <p:txBody>
          <a:bodyPr/>
          <a:lstStyle/>
          <a:p>
            <a:fld id="{80D14C00-AB32-464E-85EF-ED076EE3D1C8}" type="datetimeFigureOut">
              <a:rPr lang="en-US" smtClean="0"/>
              <a:t>12/17/18</a:t>
            </a:fld>
            <a:endParaRPr lang="en-US"/>
          </a:p>
        </p:txBody>
      </p:sp>
      <p:sp>
        <p:nvSpPr>
          <p:cNvPr id="4" name="Footer Placeholder 3">
            <a:extLst>
              <a:ext uri="{FF2B5EF4-FFF2-40B4-BE49-F238E27FC236}">
                <a16:creationId xmlns:a16="http://schemas.microsoft.com/office/drawing/2014/main" id="{39C7F3BF-2C5E-1242-AA34-6C1EA0B010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D3B8CB-06AE-1C40-A4E5-D5010285BFB0}"/>
              </a:ext>
            </a:extLst>
          </p:cNvPr>
          <p:cNvSpPr>
            <a:spLocks noGrp="1"/>
          </p:cNvSpPr>
          <p:nvPr>
            <p:ph type="sldNum" sz="quarter" idx="12"/>
          </p:nvPr>
        </p:nvSpPr>
        <p:spPr/>
        <p:txBody>
          <a:bodyPr/>
          <a:lstStyle/>
          <a:p>
            <a:fld id="{47E8F309-F789-B84D-85BC-E6A3FBE4939D}" type="slidenum">
              <a:rPr lang="en-US" smtClean="0"/>
              <a:t>‹#›</a:t>
            </a:fld>
            <a:endParaRPr lang="en-US"/>
          </a:p>
        </p:txBody>
      </p:sp>
    </p:spTree>
    <p:extLst>
      <p:ext uri="{BB962C8B-B14F-4D97-AF65-F5344CB8AC3E}">
        <p14:creationId xmlns:p14="http://schemas.microsoft.com/office/powerpoint/2010/main" val="14741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46F5F5-3E02-4C4C-A667-F10945FFD791}"/>
              </a:ext>
            </a:extLst>
          </p:cNvPr>
          <p:cNvSpPr>
            <a:spLocks noGrp="1"/>
          </p:cNvSpPr>
          <p:nvPr>
            <p:ph type="dt" sz="half" idx="10"/>
          </p:nvPr>
        </p:nvSpPr>
        <p:spPr/>
        <p:txBody>
          <a:bodyPr/>
          <a:lstStyle/>
          <a:p>
            <a:fld id="{80D14C00-AB32-464E-85EF-ED076EE3D1C8}" type="datetimeFigureOut">
              <a:rPr lang="en-US" smtClean="0"/>
              <a:t>12/17/18</a:t>
            </a:fld>
            <a:endParaRPr lang="en-US"/>
          </a:p>
        </p:txBody>
      </p:sp>
      <p:sp>
        <p:nvSpPr>
          <p:cNvPr id="3" name="Footer Placeholder 2">
            <a:extLst>
              <a:ext uri="{FF2B5EF4-FFF2-40B4-BE49-F238E27FC236}">
                <a16:creationId xmlns:a16="http://schemas.microsoft.com/office/drawing/2014/main" id="{CD20BEBB-754D-E24D-A790-D376DF7AEE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85CE4B-76DD-544C-9E49-8D18F4C493BC}"/>
              </a:ext>
            </a:extLst>
          </p:cNvPr>
          <p:cNvSpPr>
            <a:spLocks noGrp="1"/>
          </p:cNvSpPr>
          <p:nvPr>
            <p:ph type="sldNum" sz="quarter" idx="12"/>
          </p:nvPr>
        </p:nvSpPr>
        <p:spPr/>
        <p:txBody>
          <a:bodyPr/>
          <a:lstStyle/>
          <a:p>
            <a:fld id="{47E8F309-F789-B84D-85BC-E6A3FBE4939D}" type="slidenum">
              <a:rPr lang="en-US" smtClean="0"/>
              <a:t>‹#›</a:t>
            </a:fld>
            <a:endParaRPr lang="en-US"/>
          </a:p>
        </p:txBody>
      </p:sp>
    </p:spTree>
    <p:extLst>
      <p:ext uri="{BB962C8B-B14F-4D97-AF65-F5344CB8AC3E}">
        <p14:creationId xmlns:p14="http://schemas.microsoft.com/office/powerpoint/2010/main" val="3297747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01DCB-6923-5048-9C3E-D7A00FE084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3518C1-2C22-CA47-AB03-489C5CEE68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B7F044-FCAF-404F-95FE-374733E478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DF9CAC-778E-FD48-B2C7-3ABAE7E8D9A9}"/>
              </a:ext>
            </a:extLst>
          </p:cNvPr>
          <p:cNvSpPr>
            <a:spLocks noGrp="1"/>
          </p:cNvSpPr>
          <p:nvPr>
            <p:ph type="dt" sz="half" idx="10"/>
          </p:nvPr>
        </p:nvSpPr>
        <p:spPr/>
        <p:txBody>
          <a:bodyPr/>
          <a:lstStyle/>
          <a:p>
            <a:fld id="{80D14C00-AB32-464E-85EF-ED076EE3D1C8}" type="datetimeFigureOut">
              <a:rPr lang="en-US" smtClean="0"/>
              <a:t>12/17/18</a:t>
            </a:fld>
            <a:endParaRPr lang="en-US"/>
          </a:p>
        </p:txBody>
      </p:sp>
      <p:sp>
        <p:nvSpPr>
          <p:cNvPr id="6" name="Footer Placeholder 5">
            <a:extLst>
              <a:ext uri="{FF2B5EF4-FFF2-40B4-BE49-F238E27FC236}">
                <a16:creationId xmlns:a16="http://schemas.microsoft.com/office/drawing/2014/main" id="{9C546AC7-C76A-9D44-8CDF-6CF14F470A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24B1A1-0A37-9540-B6E9-74663E1730F5}"/>
              </a:ext>
            </a:extLst>
          </p:cNvPr>
          <p:cNvSpPr>
            <a:spLocks noGrp="1"/>
          </p:cNvSpPr>
          <p:nvPr>
            <p:ph type="sldNum" sz="quarter" idx="12"/>
          </p:nvPr>
        </p:nvSpPr>
        <p:spPr/>
        <p:txBody>
          <a:bodyPr/>
          <a:lstStyle/>
          <a:p>
            <a:fld id="{47E8F309-F789-B84D-85BC-E6A3FBE4939D}" type="slidenum">
              <a:rPr lang="en-US" smtClean="0"/>
              <a:t>‹#›</a:t>
            </a:fld>
            <a:endParaRPr lang="en-US"/>
          </a:p>
        </p:txBody>
      </p:sp>
    </p:spTree>
    <p:extLst>
      <p:ext uri="{BB962C8B-B14F-4D97-AF65-F5344CB8AC3E}">
        <p14:creationId xmlns:p14="http://schemas.microsoft.com/office/powerpoint/2010/main" val="2039276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6298A-D8FB-6F42-BF57-598FDB2923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3CDC5-D146-7D48-A061-D5CBE92A07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598B30-59B4-0A41-A74E-61E20E3CB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4445FF-5E00-194B-92E2-C3BA17B28F34}"/>
              </a:ext>
            </a:extLst>
          </p:cNvPr>
          <p:cNvSpPr>
            <a:spLocks noGrp="1"/>
          </p:cNvSpPr>
          <p:nvPr>
            <p:ph type="dt" sz="half" idx="10"/>
          </p:nvPr>
        </p:nvSpPr>
        <p:spPr/>
        <p:txBody>
          <a:bodyPr/>
          <a:lstStyle/>
          <a:p>
            <a:fld id="{80D14C00-AB32-464E-85EF-ED076EE3D1C8}" type="datetimeFigureOut">
              <a:rPr lang="en-US" smtClean="0"/>
              <a:t>12/17/18</a:t>
            </a:fld>
            <a:endParaRPr lang="en-US"/>
          </a:p>
        </p:txBody>
      </p:sp>
      <p:sp>
        <p:nvSpPr>
          <p:cNvPr id="6" name="Footer Placeholder 5">
            <a:extLst>
              <a:ext uri="{FF2B5EF4-FFF2-40B4-BE49-F238E27FC236}">
                <a16:creationId xmlns:a16="http://schemas.microsoft.com/office/drawing/2014/main" id="{0B8478BB-C5BE-4043-899C-0B58248C4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1711BE-DEB0-6340-ADA9-BD3DC65D6B29}"/>
              </a:ext>
            </a:extLst>
          </p:cNvPr>
          <p:cNvSpPr>
            <a:spLocks noGrp="1"/>
          </p:cNvSpPr>
          <p:nvPr>
            <p:ph type="sldNum" sz="quarter" idx="12"/>
          </p:nvPr>
        </p:nvSpPr>
        <p:spPr/>
        <p:txBody>
          <a:bodyPr/>
          <a:lstStyle/>
          <a:p>
            <a:fld id="{47E8F309-F789-B84D-85BC-E6A3FBE4939D}" type="slidenum">
              <a:rPr lang="en-US" smtClean="0"/>
              <a:t>‹#›</a:t>
            </a:fld>
            <a:endParaRPr lang="en-US"/>
          </a:p>
        </p:txBody>
      </p:sp>
    </p:spTree>
    <p:extLst>
      <p:ext uri="{BB962C8B-B14F-4D97-AF65-F5344CB8AC3E}">
        <p14:creationId xmlns:p14="http://schemas.microsoft.com/office/powerpoint/2010/main" val="1417209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1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83A1E-B59D-E145-BC1C-CA710A6E9B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0A1CB1-68B3-BE46-AC49-05B89FC6E9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6FF49-8197-E84E-85A4-B58C10A383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14C00-AB32-464E-85EF-ED076EE3D1C8}" type="datetimeFigureOut">
              <a:rPr lang="en-US" smtClean="0"/>
              <a:t>12/17/18</a:t>
            </a:fld>
            <a:endParaRPr lang="en-US"/>
          </a:p>
        </p:txBody>
      </p:sp>
      <p:sp>
        <p:nvSpPr>
          <p:cNvPr id="5" name="Footer Placeholder 4">
            <a:extLst>
              <a:ext uri="{FF2B5EF4-FFF2-40B4-BE49-F238E27FC236}">
                <a16:creationId xmlns:a16="http://schemas.microsoft.com/office/drawing/2014/main" id="{F0629501-5DF8-C544-AFE0-FB242AB9AF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CFBABC-6C50-B346-8B75-EAEDAA1294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8F309-F789-B84D-85BC-E6A3FBE4939D}" type="slidenum">
              <a:rPr lang="en-US" smtClean="0"/>
              <a:t>‹#›</a:t>
            </a:fld>
            <a:endParaRPr lang="en-US"/>
          </a:p>
        </p:txBody>
      </p:sp>
    </p:spTree>
    <p:extLst>
      <p:ext uri="{BB962C8B-B14F-4D97-AF65-F5344CB8AC3E}">
        <p14:creationId xmlns:p14="http://schemas.microsoft.com/office/powerpoint/2010/main" val="899667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ugaurbanag.com/disast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E2DE4-B46A-EB4B-BB05-E33672FB22C7}"/>
              </a:ext>
            </a:extLst>
          </p:cNvPr>
          <p:cNvSpPr>
            <a:spLocks noGrp="1"/>
          </p:cNvSpPr>
          <p:nvPr>
            <p:ph type="ctrTitle"/>
          </p:nvPr>
        </p:nvSpPr>
        <p:spPr/>
        <p:txBody>
          <a:bodyPr>
            <a:normAutofit fontScale="90000"/>
          </a:bodyPr>
          <a:lstStyle/>
          <a:p>
            <a:r>
              <a:rPr lang="en-US" dirty="0"/>
              <a:t>Important Notes for Agents Using </a:t>
            </a:r>
            <a:r>
              <a:rPr lang="en-US" i="1" dirty="0"/>
              <a:t>Tree Cleanup and Chainsaw Safety</a:t>
            </a:r>
            <a:r>
              <a:rPr lang="en-US" dirty="0"/>
              <a:t> Materials</a:t>
            </a:r>
            <a:br>
              <a:rPr lang="en-US" dirty="0"/>
            </a:br>
            <a:endParaRPr lang="en-US" dirty="0"/>
          </a:p>
        </p:txBody>
      </p:sp>
      <p:sp>
        <p:nvSpPr>
          <p:cNvPr id="3" name="Subtitle 2">
            <a:extLst>
              <a:ext uri="{FF2B5EF4-FFF2-40B4-BE49-F238E27FC236}">
                <a16:creationId xmlns:a16="http://schemas.microsoft.com/office/drawing/2014/main" id="{7BA96DD1-FBC9-4D44-B3AD-08FF310317C2}"/>
              </a:ext>
            </a:extLst>
          </p:cNvPr>
          <p:cNvSpPr>
            <a:spLocks noGrp="1"/>
          </p:cNvSpPr>
          <p:nvPr>
            <p:ph type="subTitle" idx="1"/>
          </p:nvPr>
        </p:nvSpPr>
        <p:spPr/>
        <p:txBody>
          <a:bodyPr/>
          <a:lstStyle/>
          <a:p>
            <a:r>
              <a:rPr lang="en-US" dirty="0"/>
              <a:t>Dr. Ellen Bauske</a:t>
            </a:r>
          </a:p>
          <a:p>
            <a:r>
              <a:rPr lang="en-US" dirty="0"/>
              <a:t>678-825-7900</a:t>
            </a:r>
          </a:p>
        </p:txBody>
      </p:sp>
      <p:pic>
        <p:nvPicPr>
          <p:cNvPr id="8" name="Picture 7" descr="A close up of a logo&#13;&#10;&#13;&#10;Description automatically generated">
            <a:extLst>
              <a:ext uri="{FF2B5EF4-FFF2-40B4-BE49-F238E27FC236}">
                <a16:creationId xmlns:a16="http://schemas.microsoft.com/office/drawing/2014/main" id="{3DE92E8F-B420-9647-B54B-753421706B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33238" y="5448729"/>
            <a:ext cx="2597676" cy="1204784"/>
          </a:xfrm>
          <a:prstGeom prst="rect">
            <a:avLst/>
          </a:prstGeom>
        </p:spPr>
      </p:pic>
    </p:spTree>
    <p:extLst>
      <p:ext uri="{BB962C8B-B14F-4D97-AF65-F5344CB8AC3E}">
        <p14:creationId xmlns:p14="http://schemas.microsoft.com/office/powerpoint/2010/main" val="22576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7CDA0-BBF1-D94E-9C00-5EDD225130CC}"/>
              </a:ext>
            </a:extLst>
          </p:cNvPr>
          <p:cNvSpPr>
            <a:spLocks noGrp="1"/>
          </p:cNvSpPr>
          <p:nvPr>
            <p:ph type="title"/>
          </p:nvPr>
        </p:nvSpPr>
        <p:spPr/>
        <p:txBody>
          <a:bodyPr/>
          <a:lstStyle/>
          <a:p>
            <a:r>
              <a:rPr lang="en-US" dirty="0"/>
              <a:t>Questions?</a:t>
            </a:r>
            <a:br>
              <a:rPr lang="en-US" dirty="0"/>
            </a:br>
            <a:endParaRPr lang="en-US" dirty="0"/>
          </a:p>
        </p:txBody>
      </p:sp>
      <p:pic>
        <p:nvPicPr>
          <p:cNvPr id="5" name="Content Placeholder 4" descr="A picture containing sky, person, outdoor, woman&#13;&#10;&#13;&#10;Description automatically generated">
            <a:extLst>
              <a:ext uri="{FF2B5EF4-FFF2-40B4-BE49-F238E27FC236}">
                <a16:creationId xmlns:a16="http://schemas.microsoft.com/office/drawing/2014/main" id="{481E725B-D985-6F4B-A79E-DD65ABE90AF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744662" y="1825625"/>
            <a:ext cx="8702676" cy="4351338"/>
          </a:xfrm>
        </p:spPr>
      </p:pic>
      <p:pic>
        <p:nvPicPr>
          <p:cNvPr id="6" name="Picture 5" descr="A close up of a logo&#13;&#10;&#13;&#10;Description automatically generated">
            <a:extLst>
              <a:ext uri="{FF2B5EF4-FFF2-40B4-BE49-F238E27FC236}">
                <a16:creationId xmlns:a16="http://schemas.microsoft.com/office/drawing/2014/main" id="{97108961-E520-4347-9DFD-C93FA6217B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15849" y="6032499"/>
            <a:ext cx="1475902" cy="684513"/>
          </a:xfrm>
          <a:prstGeom prst="rect">
            <a:avLst/>
          </a:prstGeom>
        </p:spPr>
      </p:pic>
    </p:spTree>
    <p:extLst>
      <p:ext uri="{BB962C8B-B14F-4D97-AF65-F5344CB8AC3E}">
        <p14:creationId xmlns:p14="http://schemas.microsoft.com/office/powerpoint/2010/main" val="1436316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7CDA3-87A8-3142-A815-525CD4A3035E}"/>
              </a:ext>
            </a:extLst>
          </p:cNvPr>
          <p:cNvSpPr>
            <a:spLocks noGrp="1"/>
          </p:cNvSpPr>
          <p:nvPr>
            <p:ph type="title"/>
          </p:nvPr>
        </p:nvSpPr>
        <p:spPr/>
        <p:txBody>
          <a:bodyPr/>
          <a:lstStyle/>
          <a:p>
            <a:r>
              <a:rPr lang="en-US" dirty="0"/>
              <a:t>OSHA’S Objective:</a:t>
            </a:r>
          </a:p>
        </p:txBody>
      </p:sp>
      <p:sp>
        <p:nvSpPr>
          <p:cNvPr id="3" name="Content Placeholder 2">
            <a:extLst>
              <a:ext uri="{FF2B5EF4-FFF2-40B4-BE49-F238E27FC236}">
                <a16:creationId xmlns:a16="http://schemas.microsoft.com/office/drawing/2014/main" id="{56D100C3-81A9-F249-8951-318ACF3DD24D}"/>
              </a:ext>
            </a:extLst>
          </p:cNvPr>
          <p:cNvSpPr>
            <a:spLocks noGrp="1"/>
          </p:cNvSpPr>
          <p:nvPr>
            <p:ph idx="1"/>
          </p:nvPr>
        </p:nvSpPr>
        <p:spPr/>
        <p:txBody>
          <a:bodyPr/>
          <a:lstStyle/>
          <a:p>
            <a:r>
              <a:rPr lang="en-US" dirty="0"/>
              <a:t>The emphasis for hurricane disaster relief funding. </a:t>
            </a:r>
          </a:p>
          <a:p>
            <a:r>
              <a:rPr lang="en-US" dirty="0"/>
              <a:t>Dissemination of safety and health educational information and/or conducting training for workers and/or multiple employers addressing the occupational safety and health hazards associated with the clean-up efforts. </a:t>
            </a:r>
          </a:p>
          <a:p>
            <a:endParaRPr lang="en-US" dirty="0"/>
          </a:p>
        </p:txBody>
      </p:sp>
    </p:spTree>
    <p:extLst>
      <p:ext uri="{BB962C8B-B14F-4D97-AF65-F5344CB8AC3E}">
        <p14:creationId xmlns:p14="http://schemas.microsoft.com/office/powerpoint/2010/main" val="80918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3;&#10;&#13;&#10;Description automatically generated">
            <a:extLst>
              <a:ext uri="{FF2B5EF4-FFF2-40B4-BE49-F238E27FC236}">
                <a16:creationId xmlns:a16="http://schemas.microsoft.com/office/drawing/2014/main" id="{6394190E-1009-0A43-96BA-78173D59F49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66024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EA306-8746-CC4B-8AB9-DC7916A22D35}"/>
              </a:ext>
            </a:extLst>
          </p:cNvPr>
          <p:cNvSpPr>
            <a:spLocks noGrp="1"/>
          </p:cNvSpPr>
          <p:nvPr>
            <p:ph type="title"/>
          </p:nvPr>
        </p:nvSpPr>
        <p:spPr/>
        <p:txBody>
          <a:bodyPr/>
          <a:lstStyle/>
          <a:p>
            <a:r>
              <a:rPr lang="en-US" dirty="0"/>
              <a:t>How this works:</a:t>
            </a:r>
          </a:p>
        </p:txBody>
      </p:sp>
      <p:sp>
        <p:nvSpPr>
          <p:cNvPr id="3" name="Content Placeholder 2">
            <a:extLst>
              <a:ext uri="{FF2B5EF4-FFF2-40B4-BE49-F238E27FC236}">
                <a16:creationId xmlns:a16="http://schemas.microsoft.com/office/drawing/2014/main" id="{BDD828DA-A15B-5F48-BF94-71348483C436}"/>
              </a:ext>
            </a:extLst>
          </p:cNvPr>
          <p:cNvSpPr>
            <a:spLocks noGrp="1"/>
          </p:cNvSpPr>
          <p:nvPr>
            <p:ph idx="1"/>
          </p:nvPr>
        </p:nvSpPr>
        <p:spPr/>
        <p:txBody>
          <a:bodyPr/>
          <a:lstStyle/>
          <a:p>
            <a:r>
              <a:rPr lang="en-US" dirty="0"/>
              <a:t>All the resources you need are here: </a:t>
            </a:r>
            <a:r>
              <a:rPr lang="en-US" u="sng" dirty="0">
                <a:hlinkClick r:id="rId2"/>
              </a:rPr>
              <a:t>www.ugaurbanag.com/disaster</a:t>
            </a:r>
            <a:endParaRPr lang="en-US" dirty="0"/>
          </a:p>
          <a:p>
            <a:pPr lvl="0"/>
            <a:r>
              <a:rPr lang="en-US" dirty="0"/>
              <a:t>OSHA is very strict, and the PowerPoint and script must be adhered to (you can add, but not subtract material). </a:t>
            </a:r>
          </a:p>
          <a:p>
            <a:pPr lvl="0"/>
            <a:r>
              <a:rPr lang="en-US" dirty="0"/>
              <a:t>Put your logos on the material – but leave any OSHA disclaimers.</a:t>
            </a:r>
          </a:p>
          <a:p>
            <a:pPr lvl="0"/>
            <a:r>
              <a:rPr lang="en-US" dirty="0"/>
              <a:t>Use the Sign In Sheets and Evaluations provided.</a:t>
            </a:r>
          </a:p>
          <a:p>
            <a:pPr lvl="0"/>
            <a:r>
              <a:rPr lang="en-US" dirty="0"/>
              <a:t>Use the online CEU sheet for ISA Certified Arborists.</a:t>
            </a:r>
          </a:p>
          <a:p>
            <a:endParaRPr lang="en-US" dirty="0"/>
          </a:p>
        </p:txBody>
      </p:sp>
    </p:spTree>
    <p:extLst>
      <p:ext uri="{BB962C8B-B14F-4D97-AF65-F5344CB8AC3E}">
        <p14:creationId xmlns:p14="http://schemas.microsoft.com/office/powerpoint/2010/main" val="1431764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BAAA-5830-9943-8117-D2C7C254D0E3}"/>
              </a:ext>
            </a:extLst>
          </p:cNvPr>
          <p:cNvSpPr>
            <a:spLocks noGrp="1"/>
          </p:cNvSpPr>
          <p:nvPr>
            <p:ph type="title"/>
          </p:nvPr>
        </p:nvSpPr>
        <p:spPr/>
        <p:txBody>
          <a:bodyPr/>
          <a:lstStyle/>
          <a:p>
            <a:r>
              <a:rPr lang="en-US" dirty="0"/>
              <a:t>How this works (continued):</a:t>
            </a:r>
          </a:p>
        </p:txBody>
      </p:sp>
      <p:sp>
        <p:nvSpPr>
          <p:cNvPr id="3" name="Content Placeholder 2">
            <a:extLst>
              <a:ext uri="{FF2B5EF4-FFF2-40B4-BE49-F238E27FC236}">
                <a16:creationId xmlns:a16="http://schemas.microsoft.com/office/drawing/2014/main" id="{100076B9-03C5-AA48-B36C-63EFCB4707AB}"/>
              </a:ext>
            </a:extLst>
          </p:cNvPr>
          <p:cNvSpPr>
            <a:spLocks noGrp="1"/>
          </p:cNvSpPr>
          <p:nvPr>
            <p:ph idx="1"/>
          </p:nvPr>
        </p:nvSpPr>
        <p:spPr/>
        <p:txBody>
          <a:bodyPr/>
          <a:lstStyle/>
          <a:p>
            <a:r>
              <a:rPr lang="en-US" dirty="0"/>
              <a:t>All agents receiving the training must hold a training by March 15, 2019 for a minimum of 20 people. </a:t>
            </a:r>
          </a:p>
          <a:p>
            <a:pPr lvl="0"/>
            <a:r>
              <a:rPr lang="en-US" dirty="0"/>
              <a:t>We can help you with online registration (contact Bauske)</a:t>
            </a:r>
          </a:p>
          <a:p>
            <a:pPr lvl="0"/>
            <a:r>
              <a:rPr lang="en-US" dirty="0"/>
              <a:t>Target the training to the tree care industry, city, and county government.  We welcome private individuals who use chainsaws as well.</a:t>
            </a:r>
          </a:p>
          <a:p>
            <a:pPr lvl="0"/>
            <a:r>
              <a:rPr lang="en-US" dirty="0"/>
              <a:t>Original evaluations and sign in sheets must be returned to Ellen Bauske the day after the training is completed.  She will make sure you have access to statewide results as well as your results.  </a:t>
            </a:r>
          </a:p>
          <a:p>
            <a:endParaRPr lang="en-US" dirty="0"/>
          </a:p>
        </p:txBody>
      </p:sp>
    </p:spTree>
    <p:extLst>
      <p:ext uri="{BB962C8B-B14F-4D97-AF65-F5344CB8AC3E}">
        <p14:creationId xmlns:p14="http://schemas.microsoft.com/office/powerpoint/2010/main" val="3230952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5AF0-1E2B-684A-B71E-3460184F9036}"/>
              </a:ext>
            </a:extLst>
          </p:cNvPr>
          <p:cNvSpPr>
            <a:spLocks noGrp="1"/>
          </p:cNvSpPr>
          <p:nvPr>
            <p:ph type="title"/>
          </p:nvPr>
        </p:nvSpPr>
        <p:spPr/>
        <p:txBody>
          <a:bodyPr/>
          <a:lstStyle/>
          <a:p>
            <a:r>
              <a:rPr lang="en-US" dirty="0"/>
              <a:t>How this works (continued):</a:t>
            </a:r>
          </a:p>
        </p:txBody>
      </p:sp>
      <p:sp>
        <p:nvSpPr>
          <p:cNvPr id="3" name="Content Placeholder 2">
            <a:extLst>
              <a:ext uri="{FF2B5EF4-FFF2-40B4-BE49-F238E27FC236}">
                <a16:creationId xmlns:a16="http://schemas.microsoft.com/office/drawing/2014/main" id="{33010BBB-0A50-E545-8306-33130DA4DBE3}"/>
              </a:ext>
            </a:extLst>
          </p:cNvPr>
          <p:cNvSpPr>
            <a:spLocks noGrp="1"/>
          </p:cNvSpPr>
          <p:nvPr>
            <p:ph idx="1"/>
          </p:nvPr>
        </p:nvSpPr>
        <p:spPr/>
        <p:txBody>
          <a:bodyPr/>
          <a:lstStyle/>
          <a:p>
            <a:pPr lvl="0"/>
            <a:r>
              <a:rPr lang="en-US" dirty="0"/>
              <a:t>We will pay for travel to this training and other expenses associated with the trainings you hold.  Travel forms are on the web site.  Contact Bauske about other expenses.</a:t>
            </a:r>
          </a:p>
          <a:p>
            <a:pPr lvl="0"/>
            <a:r>
              <a:rPr lang="en-US" dirty="0"/>
              <a:t>If you would prefer, you can host the training for a UGA Saw Team Member and s/he will give the training or co-train with you.</a:t>
            </a:r>
          </a:p>
          <a:p>
            <a:pPr lvl="0"/>
            <a:r>
              <a:rPr lang="en-US" dirty="0"/>
              <a:t>We will hold two demonstrations in your state in which professional trainers will simulate storm damage and clean it up.  You can suggest attendees attend those trainings to get answer to saw use questions.  Details coming.</a:t>
            </a:r>
          </a:p>
          <a:p>
            <a:endParaRPr lang="en-US" dirty="0"/>
          </a:p>
        </p:txBody>
      </p:sp>
    </p:spTree>
    <p:extLst>
      <p:ext uri="{BB962C8B-B14F-4D97-AF65-F5344CB8AC3E}">
        <p14:creationId xmlns:p14="http://schemas.microsoft.com/office/powerpoint/2010/main" val="2340295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F3DD5C-064B-F44D-A1F6-6D62EB9DE1DE}"/>
              </a:ext>
            </a:extLst>
          </p:cNvPr>
          <p:cNvSpPr>
            <a:spLocks noGrp="1"/>
          </p:cNvSpPr>
          <p:nvPr>
            <p:ph type="title"/>
          </p:nvPr>
        </p:nvSpPr>
        <p:spPr>
          <a:xfrm>
            <a:off x="863029" y="1012004"/>
            <a:ext cx="3416158" cy="4795408"/>
          </a:xfrm>
        </p:spPr>
        <p:txBody>
          <a:bodyPr>
            <a:normAutofit/>
          </a:bodyPr>
          <a:lstStyle/>
          <a:p>
            <a:r>
              <a:rPr lang="en-US">
                <a:solidFill>
                  <a:srgbClr val="FFFFFF"/>
                </a:solidFill>
              </a:rPr>
              <a:t>OSHA Inspection- They may attend your training!</a:t>
            </a:r>
          </a:p>
        </p:txBody>
      </p:sp>
      <p:graphicFrame>
        <p:nvGraphicFramePr>
          <p:cNvPr id="5" name="Content Placeholder 2">
            <a:extLst>
              <a:ext uri="{FF2B5EF4-FFF2-40B4-BE49-F238E27FC236}">
                <a16:creationId xmlns:a16="http://schemas.microsoft.com/office/drawing/2014/main" id="{5FFD620D-1A6D-4D29-B8CE-D1EE1D151183}"/>
              </a:ext>
            </a:extLst>
          </p:cNvPr>
          <p:cNvGraphicFramePr>
            <a:graphicFrameLocks noGrp="1"/>
          </p:cNvGraphicFramePr>
          <p:nvPr>
            <p:ph idx="1"/>
            <p:extLst>
              <p:ext uri="{D42A27DB-BD31-4B8C-83A1-F6EECF244321}">
                <p14:modId xmlns:p14="http://schemas.microsoft.com/office/powerpoint/2010/main" val="49062023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578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8E6F-C164-C84D-857B-A0AE1557DF84}"/>
              </a:ext>
            </a:extLst>
          </p:cNvPr>
          <p:cNvSpPr>
            <a:spLocks noGrp="1"/>
          </p:cNvSpPr>
          <p:nvPr>
            <p:ph type="title"/>
          </p:nvPr>
        </p:nvSpPr>
        <p:spPr/>
        <p:txBody>
          <a:bodyPr/>
          <a:lstStyle/>
          <a:p>
            <a:r>
              <a:rPr lang="en-US" u="sng" dirty="0"/>
              <a:t>How to Hold a Training:</a:t>
            </a:r>
            <a:endParaRPr lang="en-US" dirty="0"/>
          </a:p>
        </p:txBody>
      </p:sp>
      <p:sp>
        <p:nvSpPr>
          <p:cNvPr id="3" name="Content Placeholder 2">
            <a:extLst>
              <a:ext uri="{FF2B5EF4-FFF2-40B4-BE49-F238E27FC236}">
                <a16:creationId xmlns:a16="http://schemas.microsoft.com/office/drawing/2014/main" id="{1BE509BA-E93E-B144-9296-487DB4AAA0DE}"/>
              </a:ext>
            </a:extLst>
          </p:cNvPr>
          <p:cNvSpPr>
            <a:spLocks noGrp="1"/>
          </p:cNvSpPr>
          <p:nvPr>
            <p:ph idx="1"/>
          </p:nvPr>
        </p:nvSpPr>
        <p:spPr/>
        <p:txBody>
          <a:bodyPr>
            <a:normAutofit fontScale="85000" lnSpcReduction="20000"/>
          </a:bodyPr>
          <a:lstStyle/>
          <a:p>
            <a:pPr lvl="0"/>
            <a:r>
              <a:rPr lang="en-US" dirty="0"/>
              <a:t>Get a room, time, and date. You need speakers for the videos.</a:t>
            </a:r>
          </a:p>
          <a:p>
            <a:pPr lvl="0"/>
            <a:r>
              <a:rPr lang="en-US" dirty="0"/>
              <a:t>Send info to Bauske.</a:t>
            </a:r>
          </a:p>
          <a:p>
            <a:pPr lvl="0"/>
            <a:r>
              <a:rPr lang="en-US" dirty="0"/>
              <a:t>Advertise.</a:t>
            </a:r>
          </a:p>
          <a:p>
            <a:pPr lvl="0"/>
            <a:r>
              <a:rPr lang="en-US" dirty="0"/>
              <a:t>Borrow a Chainsaw – commercial is better (ask the city or county).</a:t>
            </a:r>
          </a:p>
          <a:p>
            <a:pPr lvl="0"/>
            <a:r>
              <a:rPr lang="en-US" dirty="0"/>
              <a:t>Get some ringers.</a:t>
            </a:r>
          </a:p>
          <a:p>
            <a:pPr lvl="0"/>
            <a:r>
              <a:rPr lang="en-US" dirty="0"/>
              <a:t>Download and use:</a:t>
            </a:r>
          </a:p>
          <a:p>
            <a:pPr lvl="1"/>
            <a:r>
              <a:rPr lang="en-US" dirty="0"/>
              <a:t>PowerPoint, Script, Sign In Sheets, Evaluations.</a:t>
            </a:r>
          </a:p>
          <a:p>
            <a:pPr lvl="0"/>
            <a:r>
              <a:rPr lang="en-US" dirty="0"/>
              <a:t>Do the training.</a:t>
            </a:r>
          </a:p>
          <a:p>
            <a:pPr lvl="0"/>
            <a:r>
              <a:rPr lang="en-US" dirty="0"/>
              <a:t>Send Sign In sheet and evaluations to Bauske.</a:t>
            </a:r>
          </a:p>
          <a:p>
            <a:pPr lvl="0"/>
            <a:r>
              <a:rPr lang="en-US" dirty="0"/>
              <a:t>Wait for very cool prize… </a:t>
            </a:r>
          </a:p>
          <a:p>
            <a:pPr lvl="0"/>
            <a:r>
              <a:rPr lang="en-US" dirty="0"/>
              <a:t>You will get all results of all trainings (including yours).  </a:t>
            </a:r>
          </a:p>
          <a:p>
            <a:pPr marL="0" indent="0">
              <a:buNone/>
            </a:pPr>
            <a:endParaRPr lang="en-US" dirty="0"/>
          </a:p>
          <a:p>
            <a:endParaRPr lang="en-US" dirty="0"/>
          </a:p>
        </p:txBody>
      </p:sp>
    </p:spTree>
    <p:extLst>
      <p:ext uri="{BB962C8B-B14F-4D97-AF65-F5344CB8AC3E}">
        <p14:creationId xmlns:p14="http://schemas.microsoft.com/office/powerpoint/2010/main" val="3900950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7CD5-5005-124C-ABE1-2C4CAE99EC3D}"/>
              </a:ext>
            </a:extLst>
          </p:cNvPr>
          <p:cNvSpPr>
            <a:spLocks noGrp="1"/>
          </p:cNvSpPr>
          <p:nvPr>
            <p:ph type="title"/>
          </p:nvPr>
        </p:nvSpPr>
        <p:spPr/>
        <p:txBody>
          <a:bodyPr/>
          <a:lstStyle/>
          <a:p>
            <a:r>
              <a:rPr lang="en-US" dirty="0"/>
              <a:t>I need:</a:t>
            </a:r>
          </a:p>
        </p:txBody>
      </p:sp>
      <p:sp>
        <p:nvSpPr>
          <p:cNvPr id="3" name="Content Placeholder 2">
            <a:extLst>
              <a:ext uri="{FF2B5EF4-FFF2-40B4-BE49-F238E27FC236}">
                <a16:creationId xmlns:a16="http://schemas.microsoft.com/office/drawing/2014/main" id="{36BD728C-E60A-9F46-8DB7-0B6FB877B109}"/>
              </a:ext>
            </a:extLst>
          </p:cNvPr>
          <p:cNvSpPr>
            <a:spLocks noGrp="1"/>
          </p:cNvSpPr>
          <p:nvPr>
            <p:ph idx="1"/>
          </p:nvPr>
        </p:nvSpPr>
        <p:spPr/>
        <p:txBody>
          <a:bodyPr/>
          <a:lstStyle/>
          <a:p>
            <a:r>
              <a:rPr lang="en-US" sz="4000" dirty="0"/>
              <a:t>Your training schedule in advance</a:t>
            </a:r>
          </a:p>
          <a:p>
            <a:r>
              <a:rPr lang="en-US" sz="4000" dirty="0"/>
              <a:t>Agenda</a:t>
            </a:r>
          </a:p>
          <a:p>
            <a:r>
              <a:rPr lang="en-US" sz="4000" dirty="0"/>
              <a:t>Sign In Sheet</a:t>
            </a:r>
          </a:p>
          <a:p>
            <a:r>
              <a:rPr lang="en-US" sz="4000" dirty="0"/>
              <a:t>Evaluations</a:t>
            </a:r>
          </a:p>
          <a:p>
            <a:endParaRPr lang="en-US" sz="4000" dirty="0"/>
          </a:p>
          <a:p>
            <a:pPr marL="0" indent="0">
              <a:buNone/>
            </a:pPr>
            <a:r>
              <a:rPr lang="en-US" sz="4000" dirty="0"/>
              <a:t>I have to keep the record for 7 years for OSHA!</a:t>
            </a:r>
          </a:p>
          <a:p>
            <a:pPr marL="0" indent="0">
              <a:buNone/>
            </a:pPr>
            <a:endParaRPr lang="en-US" dirty="0"/>
          </a:p>
        </p:txBody>
      </p:sp>
    </p:spTree>
    <p:extLst>
      <p:ext uri="{BB962C8B-B14F-4D97-AF65-F5344CB8AC3E}">
        <p14:creationId xmlns:p14="http://schemas.microsoft.com/office/powerpoint/2010/main" val="4045237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1323</TotalTime>
  <Words>468</Words>
  <Application>Microsoft Macintosh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Important Notes for Agents Using Tree Cleanup and Chainsaw Safety Materials </vt:lpstr>
      <vt:lpstr>OSHA’S Objective:</vt:lpstr>
      <vt:lpstr>PowerPoint Presentation</vt:lpstr>
      <vt:lpstr>How this works:</vt:lpstr>
      <vt:lpstr>How this works (continued):</vt:lpstr>
      <vt:lpstr>How this works (continued):</vt:lpstr>
      <vt:lpstr>OSHA Inspection- They may attend your training!</vt:lpstr>
      <vt:lpstr>How to Hold a Training:</vt:lpstr>
      <vt:lpstr>I need:</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Notes for Agents Using These Training Materials </dc:title>
  <dc:creator>Ellen M. Bauske</dc:creator>
  <cp:lastModifiedBy>George Braman</cp:lastModifiedBy>
  <cp:revision>9</cp:revision>
  <dcterms:created xsi:type="dcterms:W3CDTF">2018-12-04T17:02:35Z</dcterms:created>
  <dcterms:modified xsi:type="dcterms:W3CDTF">2018-12-17T15:03:05Z</dcterms:modified>
</cp:coreProperties>
</file>