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64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57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3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C02B1-C6F6-4A6F-967B-FD57FCC0390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F1E30-22FC-4FBE-8AEF-2E63864D4B99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BF9AECDE-83C5-4756-A58F-03296B4BE5D5}" type="parTrans" cxnId="{F87F9822-C312-4365-A26B-B3534938D083}">
      <dgm:prSet/>
      <dgm:spPr/>
      <dgm:t>
        <a:bodyPr/>
        <a:lstStyle/>
        <a:p>
          <a:endParaRPr lang="en-US"/>
        </a:p>
      </dgm:t>
    </dgm:pt>
    <dgm:pt modelId="{9F4DBB9E-3DAF-4E57-B14B-A467B92E89F5}" type="sibTrans" cxnId="{F87F9822-C312-4365-A26B-B3534938D083}">
      <dgm:prSet/>
      <dgm:spPr/>
      <dgm:t>
        <a:bodyPr/>
        <a:lstStyle/>
        <a:p>
          <a:endParaRPr lang="en-US"/>
        </a:p>
      </dgm:t>
    </dgm:pt>
    <dgm:pt modelId="{3B90A91F-9261-42EE-82CE-9DF644998311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A5605223-2E07-41AA-A727-49CEB05F7D0B}" type="parTrans" cxnId="{47416E82-B60B-43A8-9595-DEE4FA954314}">
      <dgm:prSet/>
      <dgm:spPr/>
      <dgm:t>
        <a:bodyPr/>
        <a:lstStyle/>
        <a:p>
          <a:endParaRPr lang="en-US"/>
        </a:p>
      </dgm:t>
    </dgm:pt>
    <dgm:pt modelId="{86E1E1AA-FD08-4F88-9F09-96BB674011AE}" type="sibTrans" cxnId="{47416E82-B60B-43A8-9595-DEE4FA954314}">
      <dgm:prSet/>
      <dgm:spPr/>
      <dgm:t>
        <a:bodyPr/>
        <a:lstStyle/>
        <a:p>
          <a:endParaRPr lang="en-US"/>
        </a:p>
      </dgm:t>
    </dgm:pt>
    <dgm:pt modelId="{61DF119D-725E-43C3-898B-2A93067976EA}">
      <dgm:prSet phldrT="[Text]"/>
      <dgm:spPr/>
      <dgm:t>
        <a:bodyPr/>
        <a:lstStyle/>
        <a:p>
          <a:r>
            <a:rPr lang="en-US" dirty="0" smtClean="0"/>
            <a:t>Legal</a:t>
          </a:r>
          <a:endParaRPr lang="en-US" dirty="0"/>
        </a:p>
      </dgm:t>
    </dgm:pt>
    <dgm:pt modelId="{597B9565-F717-42BA-A822-72A67391C1A2}" type="parTrans" cxnId="{9F488509-BE20-4428-8315-01654861385C}">
      <dgm:prSet/>
      <dgm:spPr/>
      <dgm:t>
        <a:bodyPr/>
        <a:lstStyle/>
        <a:p>
          <a:endParaRPr lang="en-US"/>
        </a:p>
      </dgm:t>
    </dgm:pt>
    <dgm:pt modelId="{82DCB4F0-1D33-4318-87D9-AF349D6B0EE2}" type="sibTrans" cxnId="{9F488509-BE20-4428-8315-01654861385C}">
      <dgm:prSet/>
      <dgm:spPr/>
      <dgm:t>
        <a:bodyPr/>
        <a:lstStyle/>
        <a:p>
          <a:endParaRPr lang="en-US"/>
        </a:p>
      </dgm:t>
    </dgm:pt>
    <dgm:pt modelId="{7CAAB5A5-D2E3-4C45-A6E0-5FC7B9FC70BD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ECDBBF20-6132-4E77-A5B2-83D31DC07754}" type="parTrans" cxnId="{62FC8A8B-A721-4F98-9D23-45ED020FA294}">
      <dgm:prSet/>
      <dgm:spPr/>
      <dgm:t>
        <a:bodyPr/>
        <a:lstStyle/>
        <a:p>
          <a:endParaRPr lang="en-US"/>
        </a:p>
      </dgm:t>
    </dgm:pt>
    <dgm:pt modelId="{844EA2B2-67F2-4327-95D9-5D577E989DD4}" type="sibTrans" cxnId="{62FC8A8B-A721-4F98-9D23-45ED020FA294}">
      <dgm:prSet/>
      <dgm:spPr/>
      <dgm:t>
        <a:bodyPr/>
        <a:lstStyle/>
        <a:p>
          <a:endParaRPr lang="en-US"/>
        </a:p>
      </dgm:t>
    </dgm:pt>
    <dgm:pt modelId="{9A8BA995-59BC-4F88-8E7B-1FF3313709C3}">
      <dgm:prSet phldrT="[Text]"/>
      <dgm:spPr/>
      <dgm:t>
        <a:bodyPr/>
        <a:lstStyle/>
        <a:p>
          <a:r>
            <a:rPr lang="en-US" dirty="0" smtClean="0"/>
            <a:t>Financial</a:t>
          </a:r>
          <a:endParaRPr lang="en-US" dirty="0"/>
        </a:p>
      </dgm:t>
    </dgm:pt>
    <dgm:pt modelId="{6D2F1D15-11A8-409A-9B1A-416963047954}" type="parTrans" cxnId="{462B65C0-EFF3-4C82-91DA-81A6DAFCA370}">
      <dgm:prSet/>
      <dgm:spPr/>
      <dgm:t>
        <a:bodyPr/>
        <a:lstStyle/>
        <a:p>
          <a:endParaRPr lang="en-US"/>
        </a:p>
      </dgm:t>
    </dgm:pt>
    <dgm:pt modelId="{0217154B-B0FA-417D-AF2C-27954B91D561}" type="sibTrans" cxnId="{462B65C0-EFF3-4C82-91DA-81A6DAFCA370}">
      <dgm:prSet/>
      <dgm:spPr/>
      <dgm:t>
        <a:bodyPr/>
        <a:lstStyle/>
        <a:p>
          <a:endParaRPr lang="en-US"/>
        </a:p>
      </dgm:t>
    </dgm:pt>
    <dgm:pt modelId="{F7F100B6-3BCB-445C-9D48-4B8874BF648B}" type="pres">
      <dgm:prSet presAssocID="{878C02B1-C6F6-4A6F-967B-FD57FCC039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E1B98-4305-4E3A-903E-5626092DA8D7}" type="pres">
      <dgm:prSet presAssocID="{878C02B1-C6F6-4A6F-967B-FD57FCC03902}" presName="cycle" presStyleCnt="0"/>
      <dgm:spPr/>
    </dgm:pt>
    <dgm:pt modelId="{401EB75B-81A8-4D39-900C-251D21833161}" type="pres">
      <dgm:prSet presAssocID="{1B9F1E30-22FC-4FBE-8AEF-2E63864D4B9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A1CD3-AB0F-45E5-9BD1-3D40B5E793EF}" type="pres">
      <dgm:prSet presAssocID="{9F4DBB9E-3DAF-4E57-B14B-A467B92E89F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80752A2-F8D8-4BF6-81D5-19AD96FE42FB}" type="pres">
      <dgm:prSet presAssocID="{3B90A91F-9261-42EE-82CE-9DF64499831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D7D92-7334-4B35-8128-3692F90C03E4}" type="pres">
      <dgm:prSet presAssocID="{61DF119D-725E-43C3-898B-2A93067976E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D3389-F91B-4D1D-B73E-E7E6DD573557}" type="pres">
      <dgm:prSet presAssocID="{7CAAB5A5-D2E3-4C45-A6E0-5FC7B9FC70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4CFAB-B0E2-41EC-8100-93054C1EBF9B}" type="pres">
      <dgm:prSet presAssocID="{9A8BA995-59BC-4F88-8E7B-1FF3313709C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FC8A8B-A721-4F98-9D23-45ED020FA294}" srcId="{878C02B1-C6F6-4A6F-967B-FD57FCC03902}" destId="{7CAAB5A5-D2E3-4C45-A6E0-5FC7B9FC70BD}" srcOrd="3" destOrd="0" parTransId="{ECDBBF20-6132-4E77-A5B2-83D31DC07754}" sibTransId="{844EA2B2-67F2-4327-95D9-5D577E989DD4}"/>
    <dgm:cxn modelId="{38252727-6F43-407F-941E-632C58CB89DB}" type="presOf" srcId="{878C02B1-C6F6-4A6F-967B-FD57FCC03902}" destId="{F7F100B6-3BCB-445C-9D48-4B8874BF648B}" srcOrd="0" destOrd="0" presId="urn:microsoft.com/office/officeart/2005/8/layout/cycle3"/>
    <dgm:cxn modelId="{9F488509-BE20-4428-8315-01654861385C}" srcId="{878C02B1-C6F6-4A6F-967B-FD57FCC03902}" destId="{61DF119D-725E-43C3-898B-2A93067976EA}" srcOrd="2" destOrd="0" parTransId="{597B9565-F717-42BA-A822-72A67391C1A2}" sibTransId="{82DCB4F0-1D33-4318-87D9-AF349D6B0EE2}"/>
    <dgm:cxn modelId="{F87F9822-C312-4365-A26B-B3534938D083}" srcId="{878C02B1-C6F6-4A6F-967B-FD57FCC03902}" destId="{1B9F1E30-22FC-4FBE-8AEF-2E63864D4B99}" srcOrd="0" destOrd="0" parTransId="{BF9AECDE-83C5-4756-A58F-03296B4BE5D5}" sibTransId="{9F4DBB9E-3DAF-4E57-B14B-A467B92E89F5}"/>
    <dgm:cxn modelId="{FE9CCAC9-B819-40C2-8245-1CD91E06B93C}" type="presOf" srcId="{3B90A91F-9261-42EE-82CE-9DF644998311}" destId="{F80752A2-F8D8-4BF6-81D5-19AD96FE42FB}" srcOrd="0" destOrd="0" presId="urn:microsoft.com/office/officeart/2005/8/layout/cycle3"/>
    <dgm:cxn modelId="{45F4B181-4B8C-4B92-A113-AEAD9F367BE6}" type="presOf" srcId="{9F4DBB9E-3DAF-4E57-B14B-A467B92E89F5}" destId="{4C3A1CD3-AB0F-45E5-9BD1-3D40B5E793EF}" srcOrd="0" destOrd="0" presId="urn:microsoft.com/office/officeart/2005/8/layout/cycle3"/>
    <dgm:cxn modelId="{47416E82-B60B-43A8-9595-DEE4FA954314}" srcId="{878C02B1-C6F6-4A6F-967B-FD57FCC03902}" destId="{3B90A91F-9261-42EE-82CE-9DF644998311}" srcOrd="1" destOrd="0" parTransId="{A5605223-2E07-41AA-A727-49CEB05F7D0B}" sibTransId="{86E1E1AA-FD08-4F88-9F09-96BB674011AE}"/>
    <dgm:cxn modelId="{462B65C0-EFF3-4C82-91DA-81A6DAFCA370}" srcId="{878C02B1-C6F6-4A6F-967B-FD57FCC03902}" destId="{9A8BA995-59BC-4F88-8E7B-1FF3313709C3}" srcOrd="4" destOrd="0" parTransId="{6D2F1D15-11A8-409A-9B1A-416963047954}" sibTransId="{0217154B-B0FA-417D-AF2C-27954B91D561}"/>
    <dgm:cxn modelId="{E66B7481-2BE1-48A3-96E1-3DA52AA3850F}" type="presOf" srcId="{1B9F1E30-22FC-4FBE-8AEF-2E63864D4B99}" destId="{401EB75B-81A8-4D39-900C-251D21833161}" srcOrd="0" destOrd="0" presId="urn:microsoft.com/office/officeart/2005/8/layout/cycle3"/>
    <dgm:cxn modelId="{3E079010-3FB8-4A58-885C-610885670E05}" type="presOf" srcId="{61DF119D-725E-43C3-898B-2A93067976EA}" destId="{FC0D7D92-7334-4B35-8128-3692F90C03E4}" srcOrd="0" destOrd="0" presId="urn:microsoft.com/office/officeart/2005/8/layout/cycle3"/>
    <dgm:cxn modelId="{1B29C1DD-BC20-48BA-AB15-A5BB128599D5}" type="presOf" srcId="{9A8BA995-59BC-4F88-8E7B-1FF3313709C3}" destId="{D224CFAB-B0E2-41EC-8100-93054C1EBF9B}" srcOrd="0" destOrd="0" presId="urn:microsoft.com/office/officeart/2005/8/layout/cycle3"/>
    <dgm:cxn modelId="{A79AE086-6285-4BE6-86C3-B0B566C7E569}" type="presOf" srcId="{7CAAB5A5-D2E3-4C45-A6E0-5FC7B9FC70BD}" destId="{821D3389-F91B-4D1D-B73E-E7E6DD573557}" srcOrd="0" destOrd="0" presId="urn:microsoft.com/office/officeart/2005/8/layout/cycle3"/>
    <dgm:cxn modelId="{1671F2F5-DE65-4996-924F-C0408E3ED8C8}" type="presParOf" srcId="{F7F100B6-3BCB-445C-9D48-4B8874BF648B}" destId="{3C2E1B98-4305-4E3A-903E-5626092DA8D7}" srcOrd="0" destOrd="0" presId="urn:microsoft.com/office/officeart/2005/8/layout/cycle3"/>
    <dgm:cxn modelId="{18EAB12B-9469-431B-8E9B-B0DD55061F32}" type="presParOf" srcId="{3C2E1B98-4305-4E3A-903E-5626092DA8D7}" destId="{401EB75B-81A8-4D39-900C-251D21833161}" srcOrd="0" destOrd="0" presId="urn:microsoft.com/office/officeart/2005/8/layout/cycle3"/>
    <dgm:cxn modelId="{B94AE77A-1820-4FF1-88D4-B7B92B20B669}" type="presParOf" srcId="{3C2E1B98-4305-4E3A-903E-5626092DA8D7}" destId="{4C3A1CD3-AB0F-45E5-9BD1-3D40B5E793EF}" srcOrd="1" destOrd="0" presId="urn:microsoft.com/office/officeart/2005/8/layout/cycle3"/>
    <dgm:cxn modelId="{FB51F0E7-452D-41C3-95F4-1493F72F12B8}" type="presParOf" srcId="{3C2E1B98-4305-4E3A-903E-5626092DA8D7}" destId="{F80752A2-F8D8-4BF6-81D5-19AD96FE42FB}" srcOrd="2" destOrd="0" presId="urn:microsoft.com/office/officeart/2005/8/layout/cycle3"/>
    <dgm:cxn modelId="{95913DD8-68E0-4151-B648-0918F5BFC930}" type="presParOf" srcId="{3C2E1B98-4305-4E3A-903E-5626092DA8D7}" destId="{FC0D7D92-7334-4B35-8128-3692F90C03E4}" srcOrd="3" destOrd="0" presId="urn:microsoft.com/office/officeart/2005/8/layout/cycle3"/>
    <dgm:cxn modelId="{3A87B1F9-D892-4045-B282-5BEE2211AF11}" type="presParOf" srcId="{3C2E1B98-4305-4E3A-903E-5626092DA8D7}" destId="{821D3389-F91B-4D1D-B73E-E7E6DD573557}" srcOrd="4" destOrd="0" presId="urn:microsoft.com/office/officeart/2005/8/layout/cycle3"/>
    <dgm:cxn modelId="{E1D47410-D7BF-4333-8345-D640239B38B0}" type="presParOf" srcId="{3C2E1B98-4305-4E3A-903E-5626092DA8D7}" destId="{D224CFAB-B0E2-41EC-8100-93054C1EBF9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1B966-5661-4910-97A8-01581C3704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4DFDE-0053-4376-9285-740B06171BC6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Financial</a:t>
          </a:r>
          <a:endParaRPr lang="en-US" sz="900" b="1" dirty="0">
            <a:solidFill>
              <a:schemeClr val="tx1"/>
            </a:solidFill>
          </a:endParaRPr>
        </a:p>
      </dgm:t>
    </dgm:pt>
    <dgm:pt modelId="{3D632208-431B-4EFB-931E-6F8E5F057025}" type="parTrans" cxnId="{901375B7-A035-4643-AF18-813BFA4D4596}">
      <dgm:prSet/>
      <dgm:spPr/>
      <dgm:t>
        <a:bodyPr/>
        <a:lstStyle/>
        <a:p>
          <a:endParaRPr lang="en-US"/>
        </a:p>
      </dgm:t>
    </dgm:pt>
    <dgm:pt modelId="{3B72457B-0E8F-40A9-A7F0-9BAB617F5B75}" type="sibTrans" cxnId="{901375B7-A035-4643-AF18-813BFA4D4596}">
      <dgm:prSet/>
      <dgm:spPr/>
      <dgm:t>
        <a:bodyPr/>
        <a:lstStyle/>
        <a:p>
          <a:endParaRPr lang="en-US"/>
        </a:p>
      </dgm:t>
    </dgm:pt>
    <dgm:pt modelId="{E4843202-388E-450A-9C5B-344B4F0301AA}">
      <dgm:prSet phldrT="[Text]" custT="1"/>
      <dgm:spPr/>
      <dgm:t>
        <a:bodyPr/>
        <a:lstStyle/>
        <a:p>
          <a:r>
            <a:rPr lang="en-US" sz="1200" b="1" dirty="0" smtClean="0"/>
            <a:t>Records – (Equity, Profit %, Liquidity, Working Capital)</a:t>
          </a:r>
          <a:endParaRPr lang="en-US" sz="1200" b="1" dirty="0"/>
        </a:p>
      </dgm:t>
    </dgm:pt>
    <dgm:pt modelId="{70CBEADA-B30D-4211-B127-2CCB31B8F7BB}" type="parTrans" cxnId="{FD0640F2-2CB9-491A-A126-B793E8D5D69B}">
      <dgm:prSet/>
      <dgm:spPr/>
      <dgm:t>
        <a:bodyPr/>
        <a:lstStyle/>
        <a:p>
          <a:endParaRPr lang="en-US"/>
        </a:p>
      </dgm:t>
    </dgm:pt>
    <dgm:pt modelId="{8FB08045-BD99-42C2-A4E7-BD0DD7D3CFC2}" type="sibTrans" cxnId="{FD0640F2-2CB9-491A-A126-B793E8D5D69B}">
      <dgm:prSet/>
      <dgm:spPr/>
      <dgm:t>
        <a:bodyPr/>
        <a:lstStyle/>
        <a:p>
          <a:endParaRPr lang="en-US"/>
        </a:p>
      </dgm:t>
    </dgm:pt>
    <dgm:pt modelId="{CE9ABAEC-BCCB-4D2F-A496-B4BD9209D2FE}">
      <dgm:prSet phldrT="[Text]" custT="1"/>
      <dgm:spPr/>
      <dgm:t>
        <a:bodyPr/>
        <a:lstStyle/>
        <a:p>
          <a:r>
            <a:rPr lang="en-US" sz="1200" b="1" dirty="0" smtClean="0">
              <a:latin typeface="Calibri"/>
            </a:rPr>
            <a:t>Tax Management</a:t>
          </a:r>
          <a:endParaRPr lang="en-US" sz="1200" b="1" dirty="0"/>
        </a:p>
      </dgm:t>
    </dgm:pt>
    <dgm:pt modelId="{54001EFC-0830-4844-BB8E-00B61AB1CDEB}" type="parTrans" cxnId="{9F97B6AB-BFC2-4927-919A-CCB860F1EDF4}">
      <dgm:prSet/>
      <dgm:spPr/>
      <dgm:t>
        <a:bodyPr/>
        <a:lstStyle/>
        <a:p>
          <a:endParaRPr lang="en-US"/>
        </a:p>
      </dgm:t>
    </dgm:pt>
    <dgm:pt modelId="{8F598E58-85BC-40BB-8790-65C9A1B93319}" type="sibTrans" cxnId="{9F97B6AB-BFC2-4927-919A-CCB860F1EDF4}">
      <dgm:prSet/>
      <dgm:spPr/>
      <dgm:t>
        <a:bodyPr/>
        <a:lstStyle/>
        <a:p>
          <a:endParaRPr lang="en-US"/>
        </a:p>
      </dgm:t>
    </dgm:pt>
    <dgm:pt modelId="{C2B81EB7-BB08-4C09-BF88-DD184231C12D}">
      <dgm:prSet phldrT="[Text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Catastrophic </a:t>
          </a:r>
        </a:p>
        <a:p>
          <a:r>
            <a:rPr lang="en-US" sz="1200" b="1" dirty="0" smtClean="0">
              <a:solidFill>
                <a:schemeClr val="tx1"/>
              </a:solidFill>
            </a:rPr>
            <a:t>Loss</a:t>
          </a:r>
          <a:endParaRPr lang="en-US" sz="1000" b="1" dirty="0">
            <a:solidFill>
              <a:schemeClr val="tx1"/>
            </a:solidFill>
          </a:endParaRPr>
        </a:p>
      </dgm:t>
    </dgm:pt>
    <dgm:pt modelId="{C3FACD78-4623-4E31-8B78-DC36E28CC213}" type="parTrans" cxnId="{8D3F0680-4320-497A-98EB-B16064723353}">
      <dgm:prSet/>
      <dgm:spPr/>
      <dgm:t>
        <a:bodyPr/>
        <a:lstStyle/>
        <a:p>
          <a:endParaRPr lang="en-US"/>
        </a:p>
      </dgm:t>
    </dgm:pt>
    <dgm:pt modelId="{A6653070-1C2D-4F99-8447-806EB27B69A5}" type="sibTrans" cxnId="{8D3F0680-4320-497A-98EB-B16064723353}">
      <dgm:prSet/>
      <dgm:spPr/>
      <dgm:t>
        <a:bodyPr/>
        <a:lstStyle/>
        <a:p>
          <a:endParaRPr lang="en-US"/>
        </a:p>
      </dgm:t>
    </dgm:pt>
    <dgm:pt modelId="{19EB5DFE-24A4-4769-82B2-71015A8907C0}">
      <dgm:prSet phldrT="[Text]" custT="1"/>
      <dgm:spPr/>
      <dgm:t>
        <a:bodyPr/>
        <a:lstStyle/>
        <a:p>
          <a:r>
            <a:rPr lang="en-US" sz="1200" b="1" dirty="0" smtClean="0"/>
            <a:t>MPCI Crop Insurance		</a:t>
          </a:r>
          <a:r>
            <a:rPr lang="en-US" sz="1200" b="1" dirty="0" smtClean="0">
              <a:latin typeface="Calibri"/>
            </a:rPr>
            <a:t>· Medical Insurance</a:t>
          </a:r>
          <a:endParaRPr lang="en-US" sz="1200" b="1" dirty="0"/>
        </a:p>
      </dgm:t>
    </dgm:pt>
    <dgm:pt modelId="{198D142E-109A-4195-A97B-4E415CF0907B}" type="parTrans" cxnId="{A49A76EE-A669-4271-86B8-A39645F03FB9}">
      <dgm:prSet/>
      <dgm:spPr/>
      <dgm:t>
        <a:bodyPr/>
        <a:lstStyle/>
        <a:p>
          <a:endParaRPr lang="en-US"/>
        </a:p>
      </dgm:t>
    </dgm:pt>
    <dgm:pt modelId="{32D871AB-9701-427A-9CE4-BA590B804CB9}" type="sibTrans" cxnId="{A49A76EE-A669-4271-86B8-A39645F03FB9}">
      <dgm:prSet/>
      <dgm:spPr/>
      <dgm:t>
        <a:bodyPr/>
        <a:lstStyle/>
        <a:p>
          <a:endParaRPr lang="en-US"/>
        </a:p>
      </dgm:t>
    </dgm:pt>
    <dgm:pt modelId="{87A6598E-E404-4785-BD10-2C985C234D2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Food Safety</a:t>
          </a:r>
          <a:endParaRPr lang="en-US" b="1" dirty="0">
            <a:solidFill>
              <a:schemeClr val="tx1"/>
            </a:solidFill>
          </a:endParaRPr>
        </a:p>
      </dgm:t>
    </dgm:pt>
    <dgm:pt modelId="{DF4204AF-8FDE-4B44-8382-229D5B8B8AF2}" type="parTrans" cxnId="{B4002053-AA18-4591-A465-FE5B56FB9D02}">
      <dgm:prSet/>
      <dgm:spPr/>
      <dgm:t>
        <a:bodyPr/>
        <a:lstStyle/>
        <a:p>
          <a:endParaRPr lang="en-US"/>
        </a:p>
      </dgm:t>
    </dgm:pt>
    <dgm:pt modelId="{C9B03D65-F639-489A-A1BD-8161B4B37B13}" type="sibTrans" cxnId="{B4002053-AA18-4591-A465-FE5B56FB9D02}">
      <dgm:prSet/>
      <dgm:spPr/>
      <dgm:t>
        <a:bodyPr/>
        <a:lstStyle/>
        <a:p>
          <a:endParaRPr lang="en-US"/>
        </a:p>
      </dgm:t>
    </dgm:pt>
    <dgm:pt modelId="{95276095-F376-4DBB-A0BD-2C7397E62FD8}">
      <dgm:prSet phldrT="[Text]" custT="1"/>
      <dgm:spPr/>
      <dgm:t>
        <a:bodyPr/>
        <a:lstStyle/>
        <a:p>
          <a:r>
            <a:rPr lang="en-US" sz="1400" b="1" dirty="0" smtClean="0"/>
            <a:t>Training</a:t>
          </a:r>
          <a:endParaRPr lang="en-US" sz="1400" b="1" dirty="0"/>
        </a:p>
      </dgm:t>
    </dgm:pt>
    <dgm:pt modelId="{91EFBF63-EAFC-4303-A659-601CF9BFA630}" type="parTrans" cxnId="{B0C0E814-975F-4150-BC05-7A0490A2B5A2}">
      <dgm:prSet/>
      <dgm:spPr/>
      <dgm:t>
        <a:bodyPr/>
        <a:lstStyle/>
        <a:p>
          <a:endParaRPr lang="en-US"/>
        </a:p>
      </dgm:t>
    </dgm:pt>
    <dgm:pt modelId="{3514D6C2-4F38-4359-B4F0-3BD8BFE45B78}" type="sibTrans" cxnId="{B0C0E814-975F-4150-BC05-7A0490A2B5A2}">
      <dgm:prSet/>
      <dgm:spPr/>
      <dgm:t>
        <a:bodyPr/>
        <a:lstStyle/>
        <a:p>
          <a:endParaRPr lang="en-US"/>
        </a:p>
      </dgm:t>
    </dgm:pt>
    <dgm:pt modelId="{73667FDC-7EAB-4280-ABA1-E6FFC24E7C4E}">
      <dgm:prSet phldrT="[Text]" custT="1"/>
      <dgm:spPr/>
      <dgm:t>
        <a:bodyPr/>
        <a:lstStyle/>
        <a:p>
          <a:r>
            <a:rPr lang="en-US" sz="1400" b="1" dirty="0" smtClean="0"/>
            <a:t>Certification</a:t>
          </a:r>
          <a:endParaRPr lang="en-US" sz="1400" b="1" dirty="0"/>
        </a:p>
      </dgm:t>
    </dgm:pt>
    <dgm:pt modelId="{FD270CE2-039B-47AB-9FD9-F355174C834E}" type="parTrans" cxnId="{71B8E8F1-7321-477F-AC0A-637F8E545B23}">
      <dgm:prSet/>
      <dgm:spPr/>
      <dgm:t>
        <a:bodyPr/>
        <a:lstStyle/>
        <a:p>
          <a:endParaRPr lang="en-US"/>
        </a:p>
      </dgm:t>
    </dgm:pt>
    <dgm:pt modelId="{33BD87E4-C016-48B8-9F6E-14CE81B1AF8D}" type="sibTrans" cxnId="{71B8E8F1-7321-477F-AC0A-637F8E545B23}">
      <dgm:prSet/>
      <dgm:spPr/>
      <dgm:t>
        <a:bodyPr/>
        <a:lstStyle/>
        <a:p>
          <a:endParaRPr lang="en-US"/>
        </a:p>
      </dgm:t>
    </dgm:pt>
    <dgm:pt modelId="{42A286AA-3F50-4F62-BE8C-4999AF23E5BC}">
      <dgm:prSet phldrT="[Text]"/>
      <dgm:spPr/>
      <dgm:t>
        <a:bodyPr/>
        <a:lstStyle/>
        <a:p>
          <a:endParaRPr lang="en-US" sz="1000" dirty="0"/>
        </a:p>
      </dgm:t>
    </dgm:pt>
    <dgm:pt modelId="{C6C48596-CB36-4D97-B94E-22B4094C402E}" type="parTrans" cxnId="{A221F458-1155-4F26-8E75-4C7E359B9E42}">
      <dgm:prSet/>
      <dgm:spPr/>
      <dgm:t>
        <a:bodyPr/>
        <a:lstStyle/>
        <a:p>
          <a:endParaRPr lang="en-US"/>
        </a:p>
      </dgm:t>
    </dgm:pt>
    <dgm:pt modelId="{39FEAC0B-F137-4204-8D40-DBEF16981E70}" type="sibTrans" cxnId="{A221F458-1155-4F26-8E75-4C7E359B9E42}">
      <dgm:prSet/>
      <dgm:spPr/>
      <dgm:t>
        <a:bodyPr/>
        <a:lstStyle/>
        <a:p>
          <a:endParaRPr lang="en-US"/>
        </a:p>
      </dgm:t>
    </dgm:pt>
    <dgm:pt modelId="{B68334D2-A465-49C3-8178-F2919EBD2F98}">
      <dgm:prSet phldrT="[Text]" custT="1"/>
      <dgm:spPr/>
      <dgm:t>
        <a:bodyPr/>
        <a:lstStyle/>
        <a:p>
          <a:r>
            <a:rPr lang="en-US" sz="1200" b="1" dirty="0" smtClean="0"/>
            <a:t>Crop Hail Insurance</a:t>
          </a:r>
          <a:endParaRPr lang="en-US" sz="1200" b="1" dirty="0"/>
        </a:p>
      </dgm:t>
    </dgm:pt>
    <dgm:pt modelId="{707B6F51-B6D0-4DE6-B109-A4E5B408557F}" type="parTrans" cxnId="{6D84AD2B-44BF-4A00-977E-2A38C98B5EB0}">
      <dgm:prSet/>
      <dgm:spPr/>
      <dgm:t>
        <a:bodyPr/>
        <a:lstStyle/>
        <a:p>
          <a:endParaRPr lang="en-US"/>
        </a:p>
      </dgm:t>
    </dgm:pt>
    <dgm:pt modelId="{399B6086-EFC5-4B09-B099-8E29BDA9783E}" type="sibTrans" cxnId="{6D84AD2B-44BF-4A00-977E-2A38C98B5EB0}">
      <dgm:prSet/>
      <dgm:spPr/>
      <dgm:t>
        <a:bodyPr/>
        <a:lstStyle/>
        <a:p>
          <a:endParaRPr lang="en-US"/>
        </a:p>
      </dgm:t>
    </dgm:pt>
    <dgm:pt modelId="{C102B867-DB66-4688-8BD0-4DBC14007AF6}">
      <dgm:prSet phldrT="[Text]" custT="1"/>
      <dgm:spPr/>
      <dgm:t>
        <a:bodyPr/>
        <a:lstStyle/>
        <a:p>
          <a:r>
            <a:rPr lang="en-US" sz="1200" b="1" dirty="0" smtClean="0"/>
            <a:t>Property Insurance</a:t>
          </a:r>
          <a:endParaRPr lang="en-US" sz="1200" b="1" dirty="0"/>
        </a:p>
      </dgm:t>
    </dgm:pt>
    <dgm:pt modelId="{519EC691-D673-4639-B6C6-7FC8831A6C79}" type="parTrans" cxnId="{4A66AA0C-6FFE-4678-A858-5D2CBB7617BC}">
      <dgm:prSet/>
      <dgm:spPr/>
      <dgm:t>
        <a:bodyPr/>
        <a:lstStyle/>
        <a:p>
          <a:endParaRPr lang="en-US"/>
        </a:p>
      </dgm:t>
    </dgm:pt>
    <dgm:pt modelId="{60F6EECF-F2FD-4627-B055-70E096BA1AAF}" type="sibTrans" cxnId="{4A66AA0C-6FFE-4678-A858-5D2CBB7617BC}">
      <dgm:prSet/>
      <dgm:spPr/>
      <dgm:t>
        <a:bodyPr/>
        <a:lstStyle/>
        <a:p>
          <a:endParaRPr lang="en-US"/>
        </a:p>
      </dgm:t>
    </dgm:pt>
    <dgm:pt modelId="{5B6F7DA5-A461-4236-A9BD-7A47B976ED56}">
      <dgm:prSet phldrT="[Text]" custT="1"/>
      <dgm:spPr/>
      <dgm:t>
        <a:bodyPr/>
        <a:lstStyle/>
        <a:p>
          <a:r>
            <a:rPr lang="en-US" sz="1200" b="1" dirty="0" smtClean="0"/>
            <a:t>Price Contracts</a:t>
          </a:r>
          <a:endParaRPr lang="en-US" sz="1200" b="1" dirty="0"/>
        </a:p>
      </dgm:t>
    </dgm:pt>
    <dgm:pt modelId="{7F8669BD-894C-4075-9C90-922C16F11319}" type="parTrans" cxnId="{3DE56195-88C7-4814-A0C9-2BA1AB8CF521}">
      <dgm:prSet/>
      <dgm:spPr/>
      <dgm:t>
        <a:bodyPr/>
        <a:lstStyle/>
        <a:p>
          <a:endParaRPr lang="en-US"/>
        </a:p>
      </dgm:t>
    </dgm:pt>
    <dgm:pt modelId="{6F1CC2E0-99A8-450E-A922-40B2E84BC7D1}" type="sibTrans" cxnId="{3DE56195-88C7-4814-A0C9-2BA1AB8CF521}">
      <dgm:prSet/>
      <dgm:spPr/>
      <dgm:t>
        <a:bodyPr/>
        <a:lstStyle/>
        <a:p>
          <a:endParaRPr lang="en-US"/>
        </a:p>
      </dgm:t>
    </dgm:pt>
    <dgm:pt modelId="{3A25207B-3B97-497E-B2A4-25730902EF6B}">
      <dgm:prSet phldrT="[Text]" custT="1"/>
      <dgm:spPr/>
      <dgm:t>
        <a:bodyPr/>
        <a:lstStyle/>
        <a:p>
          <a:r>
            <a:rPr lang="en-US" sz="1200" b="1" dirty="0" smtClean="0"/>
            <a:t>Interest Rate </a:t>
          </a:r>
          <a:r>
            <a:rPr lang="en-US" sz="1200" b="1" dirty="0" err="1" smtClean="0"/>
            <a:t>Mngt</a:t>
          </a:r>
          <a:r>
            <a:rPr lang="en-US" sz="1200" b="1" dirty="0" smtClean="0"/>
            <a:t> Plan</a:t>
          </a:r>
          <a:endParaRPr lang="en-US" sz="1200" b="1" dirty="0"/>
        </a:p>
      </dgm:t>
    </dgm:pt>
    <dgm:pt modelId="{5D6075B1-D585-46C6-9381-F614409DCA93}" type="parTrans" cxnId="{0DA46F4B-EF3A-4144-B0CC-0FF03B3585B4}">
      <dgm:prSet/>
      <dgm:spPr/>
      <dgm:t>
        <a:bodyPr/>
        <a:lstStyle/>
        <a:p>
          <a:endParaRPr lang="en-US"/>
        </a:p>
      </dgm:t>
    </dgm:pt>
    <dgm:pt modelId="{A7AD82D5-99A5-4C26-82DC-931E4542AFEF}" type="sibTrans" cxnId="{0DA46F4B-EF3A-4144-B0CC-0FF03B3585B4}">
      <dgm:prSet/>
      <dgm:spPr/>
      <dgm:t>
        <a:bodyPr/>
        <a:lstStyle/>
        <a:p>
          <a:endParaRPr lang="en-US"/>
        </a:p>
      </dgm:t>
    </dgm:pt>
    <dgm:pt modelId="{3FDB14EA-EEB0-4AAA-B1A4-5D8FBE840EE2}">
      <dgm:prSet phldrT="[Text]" custT="1"/>
      <dgm:spPr/>
      <dgm:t>
        <a:bodyPr/>
        <a:lstStyle/>
        <a:p>
          <a:r>
            <a:rPr lang="en-US" sz="1200" b="1" dirty="0" smtClean="0"/>
            <a:t>Diversify Enterprises</a:t>
          </a:r>
          <a:endParaRPr lang="en-US" sz="1200" b="1" dirty="0"/>
        </a:p>
      </dgm:t>
    </dgm:pt>
    <dgm:pt modelId="{D14D6B9F-C388-45E9-9429-2575087DE8CD}" type="parTrans" cxnId="{ED372295-D253-4FC2-B977-75DEBB8C8551}">
      <dgm:prSet/>
      <dgm:spPr/>
      <dgm:t>
        <a:bodyPr/>
        <a:lstStyle/>
        <a:p>
          <a:endParaRPr lang="en-US"/>
        </a:p>
      </dgm:t>
    </dgm:pt>
    <dgm:pt modelId="{0C0E4DE6-5B55-48BF-83E5-F919C485DBC3}" type="sibTrans" cxnId="{ED372295-D253-4FC2-B977-75DEBB8C8551}">
      <dgm:prSet/>
      <dgm:spPr/>
      <dgm:t>
        <a:bodyPr/>
        <a:lstStyle/>
        <a:p>
          <a:endParaRPr lang="en-US"/>
        </a:p>
      </dgm:t>
    </dgm:pt>
    <dgm:pt modelId="{4EBD067C-CDF9-4D56-B128-5E6172686F84}">
      <dgm:prSet phldrT="[Text]" custT="1"/>
      <dgm:spPr/>
      <dgm:t>
        <a:bodyPr/>
        <a:lstStyle/>
        <a:p>
          <a:r>
            <a:rPr lang="en-US" sz="1400" b="1" dirty="0" smtClean="0"/>
            <a:t>Wash &amp; Pick Equipment</a:t>
          </a:r>
          <a:endParaRPr lang="en-US" sz="1400" b="1" dirty="0"/>
        </a:p>
      </dgm:t>
    </dgm:pt>
    <dgm:pt modelId="{E1502F72-7601-4FB5-85CC-E1BB270968C8}" type="parTrans" cxnId="{9FEE2D7E-D476-4339-97AA-D50149D6B348}">
      <dgm:prSet/>
      <dgm:spPr/>
      <dgm:t>
        <a:bodyPr/>
        <a:lstStyle/>
        <a:p>
          <a:endParaRPr lang="en-US"/>
        </a:p>
      </dgm:t>
    </dgm:pt>
    <dgm:pt modelId="{ECF98C9B-8AA8-462C-8818-CDC528A2F8DD}" type="sibTrans" cxnId="{9FEE2D7E-D476-4339-97AA-D50149D6B348}">
      <dgm:prSet/>
      <dgm:spPr/>
      <dgm:t>
        <a:bodyPr/>
        <a:lstStyle/>
        <a:p>
          <a:endParaRPr lang="en-US"/>
        </a:p>
      </dgm:t>
    </dgm:pt>
    <dgm:pt modelId="{47974B2A-0BAF-45F2-9F91-3EFCE11F9463}" type="pres">
      <dgm:prSet presAssocID="{CD51B966-5661-4910-97A8-01581C3704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F7DF7-A7D7-4D78-A138-AFF1737EBB3B}" type="pres">
      <dgm:prSet presAssocID="{C574DFDE-0053-4376-9285-740B06171BC6}" presName="composite" presStyleCnt="0"/>
      <dgm:spPr/>
    </dgm:pt>
    <dgm:pt modelId="{51E6345D-6E0E-48E8-8962-0A49CE52C325}" type="pres">
      <dgm:prSet presAssocID="{C574DFDE-0053-4376-9285-740B06171BC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F6FD-95B4-49C4-9064-A281D15EAB23}" type="pres">
      <dgm:prSet presAssocID="{C574DFDE-0053-4376-9285-740B06171BC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15EBF-7809-47F4-B70C-2295F5B54328}" type="pres">
      <dgm:prSet presAssocID="{3B72457B-0E8F-40A9-A7F0-9BAB617F5B75}" presName="sp" presStyleCnt="0"/>
      <dgm:spPr/>
    </dgm:pt>
    <dgm:pt modelId="{A157B2CC-3961-47DB-9A91-B9B1029F7063}" type="pres">
      <dgm:prSet presAssocID="{C2B81EB7-BB08-4C09-BF88-DD184231C12D}" presName="composite" presStyleCnt="0"/>
      <dgm:spPr/>
    </dgm:pt>
    <dgm:pt modelId="{B0BBFC12-42DD-47D8-8B5A-878E15E93ED1}" type="pres">
      <dgm:prSet presAssocID="{C2B81EB7-BB08-4C09-BF88-DD184231C1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ECA65-2E7F-41A7-B3BA-249E4EECC0DF}" type="pres">
      <dgm:prSet presAssocID="{C2B81EB7-BB08-4C09-BF88-DD184231C12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91B9A-986A-42B9-9151-45CAA590C6B6}" type="pres">
      <dgm:prSet presAssocID="{A6653070-1C2D-4F99-8447-806EB27B69A5}" presName="sp" presStyleCnt="0"/>
      <dgm:spPr/>
    </dgm:pt>
    <dgm:pt modelId="{19A69DF5-93A2-4E49-B91E-1EA6DDF2D04D}" type="pres">
      <dgm:prSet presAssocID="{87A6598E-E404-4785-BD10-2C985C234D2D}" presName="composite" presStyleCnt="0"/>
      <dgm:spPr/>
    </dgm:pt>
    <dgm:pt modelId="{8EFAA8D9-1130-42C8-9D64-E53DFA24A3FE}" type="pres">
      <dgm:prSet presAssocID="{87A6598E-E404-4785-BD10-2C985C234D2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DB316-110F-44B1-BEAF-DE8ADC6E0C46}" type="pres">
      <dgm:prSet presAssocID="{87A6598E-E404-4785-BD10-2C985C234D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4AD2B-44BF-4A00-977E-2A38C98B5EB0}" srcId="{C2B81EB7-BB08-4C09-BF88-DD184231C12D}" destId="{B68334D2-A465-49C3-8178-F2919EBD2F98}" srcOrd="1" destOrd="0" parTransId="{707B6F51-B6D0-4DE6-B109-A4E5B408557F}" sibTransId="{399B6086-EFC5-4B09-B099-8E29BDA9783E}"/>
    <dgm:cxn modelId="{48C4FC18-8FD0-4507-BAB9-E84C4AEF8DDD}" type="presOf" srcId="{19EB5DFE-24A4-4769-82B2-71015A8907C0}" destId="{7F0ECA65-2E7F-41A7-B3BA-249E4EECC0DF}" srcOrd="0" destOrd="0" presId="urn:microsoft.com/office/officeart/2005/8/layout/chevron2"/>
    <dgm:cxn modelId="{CA073E9E-6820-45A7-81EB-52986960FE20}" type="presOf" srcId="{87A6598E-E404-4785-BD10-2C985C234D2D}" destId="{8EFAA8D9-1130-42C8-9D64-E53DFA24A3FE}" srcOrd="0" destOrd="0" presId="urn:microsoft.com/office/officeart/2005/8/layout/chevron2"/>
    <dgm:cxn modelId="{FD0640F2-2CB9-491A-A126-B793E8D5D69B}" srcId="{C574DFDE-0053-4376-9285-740B06171BC6}" destId="{E4843202-388E-450A-9C5B-344B4F0301AA}" srcOrd="0" destOrd="0" parTransId="{70CBEADA-B30D-4211-B127-2CCB31B8F7BB}" sibTransId="{8FB08045-BD99-42C2-A4E7-BD0DD7D3CFC2}"/>
    <dgm:cxn modelId="{0136D1B0-C205-44A6-ACE4-639D307F521C}" type="presOf" srcId="{B68334D2-A465-49C3-8178-F2919EBD2F98}" destId="{7F0ECA65-2E7F-41A7-B3BA-249E4EECC0DF}" srcOrd="0" destOrd="1" presId="urn:microsoft.com/office/officeart/2005/8/layout/chevron2"/>
    <dgm:cxn modelId="{61B9A8EF-719B-4794-AAF8-4D174214B9C4}" type="presOf" srcId="{C2B81EB7-BB08-4C09-BF88-DD184231C12D}" destId="{B0BBFC12-42DD-47D8-8B5A-878E15E93ED1}" srcOrd="0" destOrd="0" presId="urn:microsoft.com/office/officeart/2005/8/layout/chevron2"/>
    <dgm:cxn modelId="{66DF2A49-BB2A-4AA9-939B-68D138FD7916}" type="presOf" srcId="{CE9ABAEC-BCCB-4D2F-A496-B4BD9209D2FE}" destId="{FAA4F6FD-95B4-49C4-9064-A281D15EAB23}" srcOrd="0" destOrd="1" presId="urn:microsoft.com/office/officeart/2005/8/layout/chevron2"/>
    <dgm:cxn modelId="{121A737F-A464-4A8D-AE66-20BEC30B4305}" type="presOf" srcId="{5B6F7DA5-A461-4236-A9BD-7A47B976ED56}" destId="{FAA4F6FD-95B4-49C4-9064-A281D15EAB23}" srcOrd="0" destOrd="2" presId="urn:microsoft.com/office/officeart/2005/8/layout/chevron2"/>
    <dgm:cxn modelId="{E12EE6E6-6B5A-4CEE-B089-778BB77411E6}" type="presOf" srcId="{C574DFDE-0053-4376-9285-740B06171BC6}" destId="{51E6345D-6E0E-48E8-8962-0A49CE52C325}" srcOrd="0" destOrd="0" presId="urn:microsoft.com/office/officeart/2005/8/layout/chevron2"/>
    <dgm:cxn modelId="{8D3F0680-4320-497A-98EB-B16064723353}" srcId="{CD51B966-5661-4910-97A8-01581C370464}" destId="{C2B81EB7-BB08-4C09-BF88-DD184231C12D}" srcOrd="1" destOrd="0" parTransId="{C3FACD78-4623-4E31-8B78-DC36E28CC213}" sibTransId="{A6653070-1C2D-4F99-8447-806EB27B69A5}"/>
    <dgm:cxn modelId="{A49A76EE-A669-4271-86B8-A39645F03FB9}" srcId="{C2B81EB7-BB08-4C09-BF88-DD184231C12D}" destId="{19EB5DFE-24A4-4769-82B2-71015A8907C0}" srcOrd="0" destOrd="0" parTransId="{198D142E-109A-4195-A97B-4E415CF0907B}" sibTransId="{32D871AB-9701-427A-9CE4-BA590B804CB9}"/>
    <dgm:cxn modelId="{6AA4EADA-4537-49C9-A322-41BFF9F7DEC8}" type="presOf" srcId="{E4843202-388E-450A-9C5B-344B4F0301AA}" destId="{FAA4F6FD-95B4-49C4-9064-A281D15EAB23}" srcOrd="0" destOrd="0" presId="urn:microsoft.com/office/officeart/2005/8/layout/chevron2"/>
    <dgm:cxn modelId="{3BD7BC0F-AA13-4EF9-A4B1-984CE319C6F9}" type="presOf" srcId="{42A286AA-3F50-4F62-BE8C-4999AF23E5BC}" destId="{868DB316-110F-44B1-BEAF-DE8ADC6E0C46}" srcOrd="0" destOrd="3" presId="urn:microsoft.com/office/officeart/2005/8/layout/chevron2"/>
    <dgm:cxn modelId="{3DE56195-88C7-4814-A0C9-2BA1AB8CF521}" srcId="{C574DFDE-0053-4376-9285-740B06171BC6}" destId="{5B6F7DA5-A461-4236-A9BD-7A47B976ED56}" srcOrd="2" destOrd="0" parTransId="{7F8669BD-894C-4075-9C90-922C16F11319}" sibTransId="{6F1CC2E0-99A8-450E-A922-40B2E84BC7D1}"/>
    <dgm:cxn modelId="{065A51BD-11E0-47C9-91EF-0CDE1F58342C}" type="presOf" srcId="{C102B867-DB66-4688-8BD0-4DBC14007AF6}" destId="{7F0ECA65-2E7F-41A7-B3BA-249E4EECC0DF}" srcOrd="0" destOrd="2" presId="urn:microsoft.com/office/officeart/2005/8/layout/chevron2"/>
    <dgm:cxn modelId="{B4002053-AA18-4591-A465-FE5B56FB9D02}" srcId="{CD51B966-5661-4910-97A8-01581C370464}" destId="{87A6598E-E404-4785-BD10-2C985C234D2D}" srcOrd="2" destOrd="0" parTransId="{DF4204AF-8FDE-4B44-8382-229D5B8B8AF2}" sibTransId="{C9B03D65-F639-489A-A1BD-8161B4B37B13}"/>
    <dgm:cxn modelId="{ED372295-D253-4FC2-B977-75DEBB8C8551}" srcId="{C2B81EB7-BB08-4C09-BF88-DD184231C12D}" destId="{3FDB14EA-EEB0-4AAA-B1A4-5D8FBE840EE2}" srcOrd="3" destOrd="0" parTransId="{D14D6B9F-C388-45E9-9429-2575087DE8CD}" sibTransId="{0C0E4DE6-5B55-48BF-83E5-F919C485DBC3}"/>
    <dgm:cxn modelId="{B0C0E814-975F-4150-BC05-7A0490A2B5A2}" srcId="{87A6598E-E404-4785-BD10-2C985C234D2D}" destId="{95276095-F376-4DBB-A0BD-2C7397E62FD8}" srcOrd="0" destOrd="0" parTransId="{91EFBF63-EAFC-4303-A659-601CF9BFA630}" sibTransId="{3514D6C2-4F38-4359-B4F0-3BD8BFE45B78}"/>
    <dgm:cxn modelId="{32404E87-9C94-4E62-9FCD-65674AA91F2A}" type="presOf" srcId="{4EBD067C-CDF9-4D56-B128-5E6172686F84}" destId="{868DB316-110F-44B1-BEAF-DE8ADC6E0C46}" srcOrd="0" destOrd="2" presId="urn:microsoft.com/office/officeart/2005/8/layout/chevron2"/>
    <dgm:cxn modelId="{A221F458-1155-4F26-8E75-4C7E359B9E42}" srcId="{87A6598E-E404-4785-BD10-2C985C234D2D}" destId="{42A286AA-3F50-4F62-BE8C-4999AF23E5BC}" srcOrd="3" destOrd="0" parTransId="{C6C48596-CB36-4D97-B94E-22B4094C402E}" sibTransId="{39FEAC0B-F137-4204-8D40-DBEF16981E70}"/>
    <dgm:cxn modelId="{5E0FA372-0148-4D90-B344-E86527CBB67A}" type="presOf" srcId="{73667FDC-7EAB-4280-ABA1-E6FFC24E7C4E}" destId="{868DB316-110F-44B1-BEAF-DE8ADC6E0C46}" srcOrd="0" destOrd="1" presId="urn:microsoft.com/office/officeart/2005/8/layout/chevron2"/>
    <dgm:cxn modelId="{0DA46F4B-EF3A-4144-B0CC-0FF03B3585B4}" srcId="{C574DFDE-0053-4376-9285-740B06171BC6}" destId="{3A25207B-3B97-497E-B2A4-25730902EF6B}" srcOrd="3" destOrd="0" parTransId="{5D6075B1-D585-46C6-9381-F614409DCA93}" sibTransId="{A7AD82D5-99A5-4C26-82DC-931E4542AFEF}"/>
    <dgm:cxn modelId="{6CABC54F-6CCF-4CFB-8CEA-1F79536D55F3}" type="presOf" srcId="{CD51B966-5661-4910-97A8-01581C370464}" destId="{47974B2A-0BAF-45F2-9F91-3EFCE11F9463}" srcOrd="0" destOrd="0" presId="urn:microsoft.com/office/officeart/2005/8/layout/chevron2"/>
    <dgm:cxn modelId="{901375B7-A035-4643-AF18-813BFA4D4596}" srcId="{CD51B966-5661-4910-97A8-01581C370464}" destId="{C574DFDE-0053-4376-9285-740B06171BC6}" srcOrd="0" destOrd="0" parTransId="{3D632208-431B-4EFB-931E-6F8E5F057025}" sibTransId="{3B72457B-0E8F-40A9-A7F0-9BAB617F5B75}"/>
    <dgm:cxn modelId="{F4FB2CA3-17C2-4EF7-9D41-B579B4D5ECF2}" type="presOf" srcId="{95276095-F376-4DBB-A0BD-2C7397E62FD8}" destId="{868DB316-110F-44B1-BEAF-DE8ADC6E0C46}" srcOrd="0" destOrd="0" presId="urn:microsoft.com/office/officeart/2005/8/layout/chevron2"/>
    <dgm:cxn modelId="{4A66AA0C-6FFE-4678-A858-5D2CBB7617BC}" srcId="{C2B81EB7-BB08-4C09-BF88-DD184231C12D}" destId="{C102B867-DB66-4688-8BD0-4DBC14007AF6}" srcOrd="2" destOrd="0" parTransId="{519EC691-D673-4639-B6C6-7FC8831A6C79}" sibTransId="{60F6EECF-F2FD-4627-B055-70E096BA1AAF}"/>
    <dgm:cxn modelId="{9F97B6AB-BFC2-4927-919A-CCB860F1EDF4}" srcId="{C574DFDE-0053-4376-9285-740B06171BC6}" destId="{CE9ABAEC-BCCB-4D2F-A496-B4BD9209D2FE}" srcOrd="1" destOrd="0" parTransId="{54001EFC-0830-4844-BB8E-00B61AB1CDEB}" sibTransId="{8F598E58-85BC-40BB-8790-65C9A1B93319}"/>
    <dgm:cxn modelId="{7518DC51-291D-40F7-B35B-9FF8741BADD6}" type="presOf" srcId="{3FDB14EA-EEB0-4AAA-B1A4-5D8FBE840EE2}" destId="{7F0ECA65-2E7F-41A7-B3BA-249E4EECC0DF}" srcOrd="0" destOrd="3" presId="urn:microsoft.com/office/officeart/2005/8/layout/chevron2"/>
    <dgm:cxn modelId="{9FEE2D7E-D476-4339-97AA-D50149D6B348}" srcId="{87A6598E-E404-4785-BD10-2C985C234D2D}" destId="{4EBD067C-CDF9-4D56-B128-5E6172686F84}" srcOrd="2" destOrd="0" parTransId="{E1502F72-7601-4FB5-85CC-E1BB270968C8}" sibTransId="{ECF98C9B-8AA8-462C-8818-CDC528A2F8DD}"/>
    <dgm:cxn modelId="{4FCC454A-D023-4922-892B-CC66A4B44FA7}" type="presOf" srcId="{3A25207B-3B97-497E-B2A4-25730902EF6B}" destId="{FAA4F6FD-95B4-49C4-9064-A281D15EAB23}" srcOrd="0" destOrd="3" presId="urn:microsoft.com/office/officeart/2005/8/layout/chevron2"/>
    <dgm:cxn modelId="{71B8E8F1-7321-477F-AC0A-637F8E545B23}" srcId="{87A6598E-E404-4785-BD10-2C985C234D2D}" destId="{73667FDC-7EAB-4280-ABA1-E6FFC24E7C4E}" srcOrd="1" destOrd="0" parTransId="{FD270CE2-039B-47AB-9FD9-F355174C834E}" sibTransId="{33BD87E4-C016-48B8-9F6E-14CE81B1AF8D}"/>
    <dgm:cxn modelId="{75E793D6-EB4B-41E8-A8AA-F21C533E46C5}" type="presParOf" srcId="{47974B2A-0BAF-45F2-9F91-3EFCE11F9463}" destId="{0DCF7DF7-A7D7-4D78-A138-AFF1737EBB3B}" srcOrd="0" destOrd="0" presId="urn:microsoft.com/office/officeart/2005/8/layout/chevron2"/>
    <dgm:cxn modelId="{1BDA0EA2-8EA1-44B6-BA8B-A375919A0759}" type="presParOf" srcId="{0DCF7DF7-A7D7-4D78-A138-AFF1737EBB3B}" destId="{51E6345D-6E0E-48E8-8962-0A49CE52C325}" srcOrd="0" destOrd="0" presId="urn:microsoft.com/office/officeart/2005/8/layout/chevron2"/>
    <dgm:cxn modelId="{15120E1D-EB4C-4FB0-8D04-1891EDC59837}" type="presParOf" srcId="{0DCF7DF7-A7D7-4D78-A138-AFF1737EBB3B}" destId="{FAA4F6FD-95B4-49C4-9064-A281D15EAB23}" srcOrd="1" destOrd="0" presId="urn:microsoft.com/office/officeart/2005/8/layout/chevron2"/>
    <dgm:cxn modelId="{30921898-5318-49C2-B02A-20093DA36535}" type="presParOf" srcId="{47974B2A-0BAF-45F2-9F91-3EFCE11F9463}" destId="{CCA15EBF-7809-47F4-B70C-2295F5B54328}" srcOrd="1" destOrd="0" presId="urn:microsoft.com/office/officeart/2005/8/layout/chevron2"/>
    <dgm:cxn modelId="{4F226F1B-0088-4890-A107-A11FCEB3884B}" type="presParOf" srcId="{47974B2A-0BAF-45F2-9F91-3EFCE11F9463}" destId="{A157B2CC-3961-47DB-9A91-B9B1029F7063}" srcOrd="2" destOrd="0" presId="urn:microsoft.com/office/officeart/2005/8/layout/chevron2"/>
    <dgm:cxn modelId="{B763C105-B8FB-4751-8DB3-C84996165D7A}" type="presParOf" srcId="{A157B2CC-3961-47DB-9A91-B9B1029F7063}" destId="{B0BBFC12-42DD-47D8-8B5A-878E15E93ED1}" srcOrd="0" destOrd="0" presId="urn:microsoft.com/office/officeart/2005/8/layout/chevron2"/>
    <dgm:cxn modelId="{52DA1287-FDDD-4DE8-8DB2-8BB0EFB6546F}" type="presParOf" srcId="{A157B2CC-3961-47DB-9A91-B9B1029F7063}" destId="{7F0ECA65-2E7F-41A7-B3BA-249E4EECC0DF}" srcOrd="1" destOrd="0" presId="urn:microsoft.com/office/officeart/2005/8/layout/chevron2"/>
    <dgm:cxn modelId="{89E50C55-113E-4D15-9BAC-C11C05CE3873}" type="presParOf" srcId="{47974B2A-0BAF-45F2-9F91-3EFCE11F9463}" destId="{2E991B9A-986A-42B9-9151-45CAA590C6B6}" srcOrd="3" destOrd="0" presId="urn:microsoft.com/office/officeart/2005/8/layout/chevron2"/>
    <dgm:cxn modelId="{8C23C818-EB13-4FEF-A4D6-79758BFAF1E2}" type="presParOf" srcId="{47974B2A-0BAF-45F2-9F91-3EFCE11F9463}" destId="{19A69DF5-93A2-4E49-B91E-1EA6DDF2D04D}" srcOrd="4" destOrd="0" presId="urn:microsoft.com/office/officeart/2005/8/layout/chevron2"/>
    <dgm:cxn modelId="{37728AB4-C3CD-431C-8BAC-0B5A3F12C51A}" type="presParOf" srcId="{19A69DF5-93A2-4E49-B91E-1EA6DDF2D04D}" destId="{8EFAA8D9-1130-42C8-9D64-E53DFA24A3FE}" srcOrd="0" destOrd="0" presId="urn:microsoft.com/office/officeart/2005/8/layout/chevron2"/>
    <dgm:cxn modelId="{848E4BEF-4D29-4BE6-B67B-09A06D379788}" type="presParOf" srcId="{19A69DF5-93A2-4E49-B91E-1EA6DDF2D04D}" destId="{868DB316-110F-44B1-BEAF-DE8ADC6E0C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1B966-5661-4910-97A8-01581C37046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74DFDE-0053-4376-9285-740B06171BC6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Liability</a:t>
          </a:r>
          <a:endParaRPr lang="en-US" sz="900" b="1" dirty="0">
            <a:solidFill>
              <a:schemeClr val="tx1"/>
            </a:solidFill>
          </a:endParaRPr>
        </a:p>
      </dgm:t>
    </dgm:pt>
    <dgm:pt modelId="{3D632208-431B-4EFB-931E-6F8E5F057025}" type="parTrans" cxnId="{901375B7-A035-4643-AF18-813BFA4D4596}">
      <dgm:prSet/>
      <dgm:spPr/>
      <dgm:t>
        <a:bodyPr/>
        <a:lstStyle/>
        <a:p>
          <a:endParaRPr lang="en-US"/>
        </a:p>
      </dgm:t>
    </dgm:pt>
    <dgm:pt modelId="{3B72457B-0E8F-40A9-A7F0-9BAB617F5B75}" type="sibTrans" cxnId="{901375B7-A035-4643-AF18-813BFA4D4596}">
      <dgm:prSet/>
      <dgm:spPr/>
      <dgm:t>
        <a:bodyPr/>
        <a:lstStyle/>
        <a:p>
          <a:endParaRPr lang="en-US"/>
        </a:p>
      </dgm:t>
    </dgm:pt>
    <dgm:pt modelId="{E4843202-388E-450A-9C5B-344B4F0301AA}">
      <dgm:prSet phldrT="[Text]" custT="1"/>
      <dgm:spPr/>
      <dgm:t>
        <a:bodyPr/>
        <a:lstStyle/>
        <a:p>
          <a:r>
            <a:rPr lang="en-US" sz="1400" b="1" dirty="0" smtClean="0"/>
            <a:t>Business Structure (LLC; LLP; C-Corp, S-Corp,…)</a:t>
          </a:r>
          <a:endParaRPr lang="en-US" sz="1400" b="1" dirty="0"/>
        </a:p>
      </dgm:t>
    </dgm:pt>
    <dgm:pt modelId="{70CBEADA-B30D-4211-B127-2CCB31B8F7BB}" type="parTrans" cxnId="{FD0640F2-2CB9-491A-A126-B793E8D5D69B}">
      <dgm:prSet/>
      <dgm:spPr/>
      <dgm:t>
        <a:bodyPr/>
        <a:lstStyle/>
        <a:p>
          <a:endParaRPr lang="en-US"/>
        </a:p>
      </dgm:t>
    </dgm:pt>
    <dgm:pt modelId="{8FB08045-BD99-42C2-A4E7-BD0DD7D3CFC2}" type="sibTrans" cxnId="{FD0640F2-2CB9-491A-A126-B793E8D5D69B}">
      <dgm:prSet/>
      <dgm:spPr/>
      <dgm:t>
        <a:bodyPr/>
        <a:lstStyle/>
        <a:p>
          <a:endParaRPr lang="en-US"/>
        </a:p>
      </dgm:t>
    </dgm:pt>
    <dgm:pt modelId="{CE9ABAEC-BCCB-4D2F-A496-B4BD9209D2FE}">
      <dgm:prSet phldrT="[Text]" custT="1"/>
      <dgm:spPr/>
      <dgm:t>
        <a:bodyPr/>
        <a:lstStyle/>
        <a:p>
          <a:r>
            <a:rPr lang="en-US" sz="1400" b="1" dirty="0" smtClean="0"/>
            <a:t>Liability Insurance</a:t>
          </a:r>
          <a:endParaRPr lang="en-US" sz="1400" b="1" dirty="0"/>
        </a:p>
      </dgm:t>
    </dgm:pt>
    <dgm:pt modelId="{54001EFC-0830-4844-BB8E-00B61AB1CDEB}" type="parTrans" cxnId="{9F97B6AB-BFC2-4927-919A-CCB860F1EDF4}">
      <dgm:prSet/>
      <dgm:spPr/>
      <dgm:t>
        <a:bodyPr/>
        <a:lstStyle/>
        <a:p>
          <a:endParaRPr lang="en-US"/>
        </a:p>
      </dgm:t>
    </dgm:pt>
    <dgm:pt modelId="{8F598E58-85BC-40BB-8790-65C9A1B93319}" type="sibTrans" cxnId="{9F97B6AB-BFC2-4927-919A-CCB860F1EDF4}">
      <dgm:prSet/>
      <dgm:spPr/>
      <dgm:t>
        <a:bodyPr/>
        <a:lstStyle/>
        <a:p>
          <a:endParaRPr lang="en-US"/>
        </a:p>
      </dgm:t>
    </dgm:pt>
    <dgm:pt modelId="{C2B81EB7-BB08-4C09-BF88-DD184231C12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Business</a:t>
          </a:r>
        </a:p>
        <a:p>
          <a:r>
            <a:rPr lang="en-US" sz="1200" b="1" dirty="0" smtClean="0">
              <a:solidFill>
                <a:schemeClr val="tx1"/>
              </a:solidFill>
            </a:rPr>
            <a:t>Continuity</a:t>
          </a:r>
          <a:endParaRPr lang="en-US" sz="1000" b="1" dirty="0">
            <a:solidFill>
              <a:schemeClr val="tx1"/>
            </a:solidFill>
          </a:endParaRPr>
        </a:p>
      </dgm:t>
    </dgm:pt>
    <dgm:pt modelId="{C3FACD78-4623-4E31-8B78-DC36E28CC213}" type="parTrans" cxnId="{8D3F0680-4320-497A-98EB-B16064723353}">
      <dgm:prSet/>
      <dgm:spPr/>
      <dgm:t>
        <a:bodyPr/>
        <a:lstStyle/>
        <a:p>
          <a:endParaRPr lang="en-US"/>
        </a:p>
      </dgm:t>
    </dgm:pt>
    <dgm:pt modelId="{A6653070-1C2D-4F99-8447-806EB27B69A5}" type="sibTrans" cxnId="{8D3F0680-4320-497A-98EB-B16064723353}">
      <dgm:prSet/>
      <dgm:spPr/>
      <dgm:t>
        <a:bodyPr/>
        <a:lstStyle/>
        <a:p>
          <a:endParaRPr lang="en-US"/>
        </a:p>
      </dgm:t>
    </dgm:pt>
    <dgm:pt modelId="{19EB5DFE-24A4-4769-82B2-71015A8907C0}">
      <dgm:prSet phldrT="[Text]" custT="1"/>
      <dgm:spPr/>
      <dgm:t>
        <a:bodyPr/>
        <a:lstStyle/>
        <a:p>
          <a:r>
            <a:rPr lang="en-US" sz="1400" b="1" dirty="0" smtClean="0"/>
            <a:t>Succession Planning</a:t>
          </a:r>
          <a:endParaRPr lang="en-US" sz="1400" b="1" dirty="0"/>
        </a:p>
      </dgm:t>
    </dgm:pt>
    <dgm:pt modelId="{198D142E-109A-4195-A97B-4E415CF0907B}" type="parTrans" cxnId="{A49A76EE-A669-4271-86B8-A39645F03FB9}">
      <dgm:prSet/>
      <dgm:spPr/>
      <dgm:t>
        <a:bodyPr/>
        <a:lstStyle/>
        <a:p>
          <a:endParaRPr lang="en-US"/>
        </a:p>
      </dgm:t>
    </dgm:pt>
    <dgm:pt modelId="{32D871AB-9701-427A-9CE4-BA590B804CB9}" type="sibTrans" cxnId="{A49A76EE-A669-4271-86B8-A39645F03FB9}">
      <dgm:prSet/>
      <dgm:spPr/>
      <dgm:t>
        <a:bodyPr/>
        <a:lstStyle/>
        <a:p>
          <a:endParaRPr lang="en-US"/>
        </a:p>
      </dgm:t>
    </dgm:pt>
    <dgm:pt modelId="{87A6598E-E404-4785-BD10-2C985C234D2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Key Employee(s</a:t>
          </a:r>
          <a:r>
            <a:rPr lang="en-US" b="1" dirty="0" smtClean="0">
              <a:solidFill>
                <a:srgbClr val="00FF00"/>
              </a:solidFill>
            </a:rPr>
            <a:t>)</a:t>
          </a:r>
          <a:endParaRPr lang="en-US" b="1" dirty="0">
            <a:solidFill>
              <a:srgbClr val="00FF00"/>
            </a:solidFill>
          </a:endParaRPr>
        </a:p>
      </dgm:t>
    </dgm:pt>
    <dgm:pt modelId="{DF4204AF-8FDE-4B44-8382-229D5B8B8AF2}" type="parTrans" cxnId="{B4002053-AA18-4591-A465-FE5B56FB9D02}">
      <dgm:prSet/>
      <dgm:spPr/>
      <dgm:t>
        <a:bodyPr/>
        <a:lstStyle/>
        <a:p>
          <a:endParaRPr lang="en-US"/>
        </a:p>
      </dgm:t>
    </dgm:pt>
    <dgm:pt modelId="{C9B03D65-F639-489A-A1BD-8161B4B37B13}" type="sibTrans" cxnId="{B4002053-AA18-4591-A465-FE5B56FB9D02}">
      <dgm:prSet/>
      <dgm:spPr/>
      <dgm:t>
        <a:bodyPr/>
        <a:lstStyle/>
        <a:p>
          <a:endParaRPr lang="en-US"/>
        </a:p>
      </dgm:t>
    </dgm:pt>
    <dgm:pt modelId="{95276095-F376-4DBB-A0BD-2C7397E62FD8}">
      <dgm:prSet phldrT="[Text]" custT="1"/>
      <dgm:spPr/>
      <dgm:t>
        <a:bodyPr/>
        <a:lstStyle/>
        <a:p>
          <a:r>
            <a:rPr lang="en-US" sz="1400" b="1" dirty="0" smtClean="0"/>
            <a:t>Life Insurance</a:t>
          </a:r>
          <a:endParaRPr lang="en-US" sz="1400" b="1" dirty="0"/>
        </a:p>
      </dgm:t>
    </dgm:pt>
    <dgm:pt modelId="{91EFBF63-EAFC-4303-A659-601CF9BFA630}" type="parTrans" cxnId="{B0C0E814-975F-4150-BC05-7A0490A2B5A2}">
      <dgm:prSet/>
      <dgm:spPr/>
      <dgm:t>
        <a:bodyPr/>
        <a:lstStyle/>
        <a:p>
          <a:endParaRPr lang="en-US"/>
        </a:p>
      </dgm:t>
    </dgm:pt>
    <dgm:pt modelId="{3514D6C2-4F38-4359-B4F0-3BD8BFE45B78}" type="sibTrans" cxnId="{B0C0E814-975F-4150-BC05-7A0490A2B5A2}">
      <dgm:prSet/>
      <dgm:spPr/>
      <dgm:t>
        <a:bodyPr/>
        <a:lstStyle/>
        <a:p>
          <a:endParaRPr lang="en-US"/>
        </a:p>
      </dgm:t>
    </dgm:pt>
    <dgm:pt modelId="{2646E33C-2162-44EB-AEAD-2E184132104A}">
      <dgm:prSet phldrT="[Text]" custT="1"/>
      <dgm:spPr/>
      <dgm:t>
        <a:bodyPr/>
        <a:lstStyle/>
        <a:p>
          <a:r>
            <a:rPr lang="en-US" sz="1400" b="1" dirty="0" smtClean="0"/>
            <a:t>Disability Insurance</a:t>
          </a:r>
          <a:endParaRPr lang="en-US" sz="1400" b="1" dirty="0"/>
        </a:p>
      </dgm:t>
    </dgm:pt>
    <dgm:pt modelId="{B4BD0E6C-420B-40F5-BCB4-7CE4F9FBBD3B}" type="parTrans" cxnId="{E427EAD0-F2A2-4C7C-8CD8-A709E5011DB1}">
      <dgm:prSet/>
      <dgm:spPr/>
      <dgm:t>
        <a:bodyPr/>
        <a:lstStyle/>
        <a:p>
          <a:endParaRPr lang="en-US"/>
        </a:p>
      </dgm:t>
    </dgm:pt>
    <dgm:pt modelId="{B942D614-ED5A-47F0-9F39-B08359F2687F}" type="sibTrans" cxnId="{E427EAD0-F2A2-4C7C-8CD8-A709E5011DB1}">
      <dgm:prSet/>
      <dgm:spPr/>
      <dgm:t>
        <a:bodyPr/>
        <a:lstStyle/>
        <a:p>
          <a:endParaRPr lang="en-US"/>
        </a:p>
      </dgm:t>
    </dgm:pt>
    <dgm:pt modelId="{0E73C934-D74C-4D7D-A45B-E8C901B3B8B0}">
      <dgm:prSet phldrT="[Text]" custT="1"/>
      <dgm:spPr/>
      <dgm:t>
        <a:bodyPr/>
        <a:lstStyle/>
        <a:p>
          <a:r>
            <a:rPr lang="en-US" sz="1400" b="1" dirty="0" smtClean="0"/>
            <a:t>Bonus / Incentives / Profit Share Plan</a:t>
          </a:r>
          <a:endParaRPr lang="en-US" sz="1400" b="1" dirty="0"/>
        </a:p>
      </dgm:t>
    </dgm:pt>
    <dgm:pt modelId="{7FEB9837-27A2-48AB-9C72-8C5B0712EC11}" type="parTrans" cxnId="{B14DBA80-9C45-4D7D-836B-79AD17851E62}">
      <dgm:prSet/>
      <dgm:spPr/>
      <dgm:t>
        <a:bodyPr/>
        <a:lstStyle/>
        <a:p>
          <a:endParaRPr lang="en-US"/>
        </a:p>
      </dgm:t>
    </dgm:pt>
    <dgm:pt modelId="{331E6021-AAD8-45B9-9EF0-DD3E5512344C}" type="sibTrans" cxnId="{B14DBA80-9C45-4D7D-836B-79AD17851E62}">
      <dgm:prSet/>
      <dgm:spPr/>
      <dgm:t>
        <a:bodyPr/>
        <a:lstStyle/>
        <a:p>
          <a:endParaRPr lang="en-US"/>
        </a:p>
      </dgm:t>
    </dgm:pt>
    <dgm:pt modelId="{A18AD393-0707-4BF8-BB93-9CE993A3AC3A}">
      <dgm:prSet phldrT="[Text]" custT="1"/>
      <dgm:spPr/>
      <dgm:t>
        <a:bodyPr/>
        <a:lstStyle/>
        <a:p>
          <a:endParaRPr lang="en-US" sz="1400" dirty="0"/>
        </a:p>
      </dgm:t>
    </dgm:pt>
    <dgm:pt modelId="{6ED53C70-23C4-401B-8378-F73EF41DA40B}" type="parTrans" cxnId="{C6754977-FD70-4644-976C-6AEF50C4CC3F}">
      <dgm:prSet/>
      <dgm:spPr/>
      <dgm:t>
        <a:bodyPr/>
        <a:lstStyle/>
        <a:p>
          <a:endParaRPr lang="en-US"/>
        </a:p>
      </dgm:t>
    </dgm:pt>
    <dgm:pt modelId="{307DCF43-E5EA-446C-940B-CD7C3DC0D53D}" type="sibTrans" cxnId="{C6754977-FD70-4644-976C-6AEF50C4CC3F}">
      <dgm:prSet/>
      <dgm:spPr/>
      <dgm:t>
        <a:bodyPr/>
        <a:lstStyle/>
        <a:p>
          <a:endParaRPr lang="en-US"/>
        </a:p>
      </dgm:t>
    </dgm:pt>
    <dgm:pt modelId="{F977823B-B7F6-4223-83F1-FC3A7BE573EB}">
      <dgm:prSet phldrT="[Text]" custT="1"/>
      <dgm:spPr/>
      <dgm:t>
        <a:bodyPr/>
        <a:lstStyle/>
        <a:p>
          <a:endParaRPr lang="en-US" sz="1400" dirty="0"/>
        </a:p>
      </dgm:t>
    </dgm:pt>
    <dgm:pt modelId="{CC92E977-2605-4B9D-94A3-0F111CF8E0D9}" type="parTrans" cxnId="{261DB241-FF22-4D94-91A0-0945E7EAED99}">
      <dgm:prSet/>
      <dgm:spPr/>
      <dgm:t>
        <a:bodyPr/>
        <a:lstStyle/>
        <a:p>
          <a:endParaRPr lang="en-US"/>
        </a:p>
      </dgm:t>
    </dgm:pt>
    <dgm:pt modelId="{E0666521-5D73-47EC-85CA-077F01A9E6E6}" type="sibTrans" cxnId="{261DB241-FF22-4D94-91A0-0945E7EAED99}">
      <dgm:prSet/>
      <dgm:spPr/>
      <dgm:t>
        <a:bodyPr/>
        <a:lstStyle/>
        <a:p>
          <a:endParaRPr lang="en-US"/>
        </a:p>
      </dgm:t>
    </dgm:pt>
    <dgm:pt modelId="{582EF88B-24A2-4895-9ADE-82CE1F631E33}">
      <dgm:prSet phldrT="[Text]" custT="1"/>
      <dgm:spPr/>
      <dgm:t>
        <a:bodyPr/>
        <a:lstStyle/>
        <a:p>
          <a:endParaRPr lang="en-US" sz="1400" dirty="0"/>
        </a:p>
      </dgm:t>
    </dgm:pt>
    <dgm:pt modelId="{42D09362-0DB8-4FFB-A67B-51B90262BB56}" type="parTrans" cxnId="{C0851E85-D372-4DD4-B673-B314C2537A04}">
      <dgm:prSet/>
      <dgm:spPr/>
      <dgm:t>
        <a:bodyPr/>
        <a:lstStyle/>
        <a:p>
          <a:endParaRPr lang="en-US"/>
        </a:p>
      </dgm:t>
    </dgm:pt>
    <dgm:pt modelId="{18C5687C-584D-4EB5-A39D-4E21E4FE8CA1}" type="sibTrans" cxnId="{C0851E85-D372-4DD4-B673-B314C2537A04}">
      <dgm:prSet/>
      <dgm:spPr/>
      <dgm:t>
        <a:bodyPr/>
        <a:lstStyle/>
        <a:p>
          <a:endParaRPr lang="en-US"/>
        </a:p>
      </dgm:t>
    </dgm:pt>
    <dgm:pt modelId="{5EED4FAB-16A6-4D6D-85D3-5BE45BCCF3C8}">
      <dgm:prSet phldrT="[Text]" custT="1"/>
      <dgm:spPr/>
      <dgm:t>
        <a:bodyPr/>
        <a:lstStyle/>
        <a:p>
          <a:endParaRPr lang="en-US" sz="1400" dirty="0"/>
        </a:p>
      </dgm:t>
    </dgm:pt>
    <dgm:pt modelId="{F046A03C-1C3E-4487-8C25-0404010DEEE9}" type="parTrans" cxnId="{E6D0E638-C12B-4632-B852-043E04622657}">
      <dgm:prSet/>
      <dgm:spPr/>
      <dgm:t>
        <a:bodyPr/>
        <a:lstStyle/>
        <a:p>
          <a:endParaRPr lang="en-US"/>
        </a:p>
      </dgm:t>
    </dgm:pt>
    <dgm:pt modelId="{8284FF04-CF55-4C0B-A447-35DE911A09C7}" type="sibTrans" cxnId="{E6D0E638-C12B-4632-B852-043E04622657}">
      <dgm:prSet/>
      <dgm:spPr/>
      <dgm:t>
        <a:bodyPr/>
        <a:lstStyle/>
        <a:p>
          <a:endParaRPr lang="en-US"/>
        </a:p>
      </dgm:t>
    </dgm:pt>
    <dgm:pt modelId="{1ABB2AB7-9F9B-4398-80EF-20C0ADE69E7F}">
      <dgm:prSet phldrT="[Text]" custT="1"/>
      <dgm:spPr/>
      <dgm:t>
        <a:bodyPr/>
        <a:lstStyle/>
        <a:p>
          <a:r>
            <a:rPr lang="en-US" sz="1400" b="1" dirty="0" smtClean="0"/>
            <a:t>Will and Estate Management</a:t>
          </a:r>
          <a:endParaRPr lang="en-US" sz="1400" b="1" dirty="0"/>
        </a:p>
      </dgm:t>
    </dgm:pt>
    <dgm:pt modelId="{B3CB4538-0FF5-4330-96D2-491EB1080021}" type="parTrans" cxnId="{01C5C8CB-C77B-4D91-B565-836FBA61973D}">
      <dgm:prSet/>
      <dgm:spPr/>
      <dgm:t>
        <a:bodyPr/>
        <a:lstStyle/>
        <a:p>
          <a:endParaRPr lang="en-US"/>
        </a:p>
      </dgm:t>
    </dgm:pt>
    <dgm:pt modelId="{10CCC3A9-A4F6-45C4-AF8B-43818EEAC2EB}" type="sibTrans" cxnId="{01C5C8CB-C77B-4D91-B565-836FBA61973D}">
      <dgm:prSet/>
      <dgm:spPr/>
      <dgm:t>
        <a:bodyPr/>
        <a:lstStyle/>
        <a:p>
          <a:endParaRPr lang="en-US"/>
        </a:p>
      </dgm:t>
    </dgm:pt>
    <dgm:pt modelId="{3CF94B72-4395-4D65-8440-8300BBA2F58C}">
      <dgm:prSet phldrT="[Text]" custT="1"/>
      <dgm:spPr/>
      <dgm:t>
        <a:bodyPr/>
        <a:lstStyle/>
        <a:p>
          <a:endParaRPr lang="en-US" sz="1400" dirty="0"/>
        </a:p>
      </dgm:t>
    </dgm:pt>
    <dgm:pt modelId="{AEF478F9-5DE7-4918-B3A9-65912E50EF43}" type="parTrans" cxnId="{B47481CC-6221-4C81-B1DD-54FFD079AAB7}">
      <dgm:prSet/>
      <dgm:spPr/>
      <dgm:t>
        <a:bodyPr/>
        <a:lstStyle/>
        <a:p>
          <a:endParaRPr lang="en-US"/>
        </a:p>
      </dgm:t>
    </dgm:pt>
    <dgm:pt modelId="{C463B660-0D7A-4CE8-9E8E-87B981F6CF8B}" type="sibTrans" cxnId="{B47481CC-6221-4C81-B1DD-54FFD079AAB7}">
      <dgm:prSet/>
      <dgm:spPr/>
      <dgm:t>
        <a:bodyPr/>
        <a:lstStyle/>
        <a:p>
          <a:endParaRPr lang="en-US"/>
        </a:p>
      </dgm:t>
    </dgm:pt>
    <dgm:pt modelId="{4A52D1A0-2B78-46CF-A597-AD1BE8F61C20}">
      <dgm:prSet phldrT="[Text]" custT="1"/>
      <dgm:spPr/>
      <dgm:t>
        <a:bodyPr/>
        <a:lstStyle/>
        <a:p>
          <a:endParaRPr lang="en-US" sz="1400" b="1" dirty="0"/>
        </a:p>
      </dgm:t>
    </dgm:pt>
    <dgm:pt modelId="{A0D3BF17-D3A1-4816-B751-3A8DB3739689}" type="parTrans" cxnId="{3644EF8E-61E5-443B-83D4-A622DCAAEC69}">
      <dgm:prSet/>
      <dgm:spPr/>
      <dgm:t>
        <a:bodyPr/>
        <a:lstStyle/>
        <a:p>
          <a:endParaRPr lang="en-US"/>
        </a:p>
      </dgm:t>
    </dgm:pt>
    <dgm:pt modelId="{29C9BC29-811C-449B-A0CA-237B6131B314}" type="sibTrans" cxnId="{3644EF8E-61E5-443B-83D4-A622DCAAEC69}">
      <dgm:prSet/>
      <dgm:spPr/>
      <dgm:t>
        <a:bodyPr/>
        <a:lstStyle/>
        <a:p>
          <a:endParaRPr lang="en-US"/>
        </a:p>
      </dgm:t>
    </dgm:pt>
    <dgm:pt modelId="{47974B2A-0BAF-45F2-9F91-3EFCE11F9463}" type="pres">
      <dgm:prSet presAssocID="{CD51B966-5661-4910-97A8-01581C3704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F7DF7-A7D7-4D78-A138-AFF1737EBB3B}" type="pres">
      <dgm:prSet presAssocID="{C574DFDE-0053-4376-9285-740B06171BC6}" presName="composite" presStyleCnt="0"/>
      <dgm:spPr/>
    </dgm:pt>
    <dgm:pt modelId="{51E6345D-6E0E-48E8-8962-0A49CE52C325}" type="pres">
      <dgm:prSet presAssocID="{C574DFDE-0053-4376-9285-740B06171BC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F6FD-95B4-49C4-9064-A281D15EAB23}" type="pres">
      <dgm:prSet presAssocID="{C574DFDE-0053-4376-9285-740B06171BC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15EBF-7809-47F4-B70C-2295F5B54328}" type="pres">
      <dgm:prSet presAssocID="{3B72457B-0E8F-40A9-A7F0-9BAB617F5B75}" presName="sp" presStyleCnt="0"/>
      <dgm:spPr/>
    </dgm:pt>
    <dgm:pt modelId="{A157B2CC-3961-47DB-9A91-B9B1029F7063}" type="pres">
      <dgm:prSet presAssocID="{C2B81EB7-BB08-4C09-BF88-DD184231C12D}" presName="composite" presStyleCnt="0"/>
      <dgm:spPr/>
    </dgm:pt>
    <dgm:pt modelId="{B0BBFC12-42DD-47D8-8B5A-878E15E93ED1}" type="pres">
      <dgm:prSet presAssocID="{C2B81EB7-BB08-4C09-BF88-DD184231C1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ECA65-2E7F-41A7-B3BA-249E4EECC0DF}" type="pres">
      <dgm:prSet presAssocID="{C2B81EB7-BB08-4C09-BF88-DD184231C12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91B9A-986A-42B9-9151-45CAA590C6B6}" type="pres">
      <dgm:prSet presAssocID="{A6653070-1C2D-4F99-8447-806EB27B69A5}" presName="sp" presStyleCnt="0"/>
      <dgm:spPr/>
    </dgm:pt>
    <dgm:pt modelId="{19A69DF5-93A2-4E49-B91E-1EA6DDF2D04D}" type="pres">
      <dgm:prSet presAssocID="{87A6598E-E404-4785-BD10-2C985C234D2D}" presName="composite" presStyleCnt="0"/>
      <dgm:spPr/>
    </dgm:pt>
    <dgm:pt modelId="{8EFAA8D9-1130-42C8-9D64-E53DFA24A3FE}" type="pres">
      <dgm:prSet presAssocID="{87A6598E-E404-4785-BD10-2C985C234D2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DB316-110F-44B1-BEAF-DE8ADC6E0C46}" type="pres">
      <dgm:prSet presAssocID="{87A6598E-E404-4785-BD10-2C985C234D2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6EEEEC-8802-4408-9BA7-22CB4A7BCF9C}" type="presOf" srcId="{0E73C934-D74C-4D7D-A45B-E8C901B3B8B0}" destId="{868DB316-110F-44B1-BEAF-DE8ADC6E0C46}" srcOrd="0" destOrd="2" presId="urn:microsoft.com/office/officeart/2005/8/layout/chevron2"/>
    <dgm:cxn modelId="{A0D797C8-914B-4EFD-BC31-AE195DCBD1CD}" type="presOf" srcId="{E4843202-388E-450A-9C5B-344B4F0301AA}" destId="{FAA4F6FD-95B4-49C4-9064-A281D15EAB23}" srcOrd="0" destOrd="0" presId="urn:microsoft.com/office/officeart/2005/8/layout/chevron2"/>
    <dgm:cxn modelId="{E65FA7D8-933F-4754-9C24-234E425658F8}" type="presOf" srcId="{19EB5DFE-24A4-4769-82B2-71015A8907C0}" destId="{7F0ECA65-2E7F-41A7-B3BA-249E4EECC0DF}" srcOrd="0" destOrd="3" presId="urn:microsoft.com/office/officeart/2005/8/layout/chevron2"/>
    <dgm:cxn modelId="{FD0640F2-2CB9-491A-A126-B793E8D5D69B}" srcId="{C574DFDE-0053-4376-9285-740B06171BC6}" destId="{E4843202-388E-450A-9C5B-344B4F0301AA}" srcOrd="0" destOrd="0" parTransId="{70CBEADA-B30D-4211-B127-2CCB31B8F7BB}" sibTransId="{8FB08045-BD99-42C2-A4E7-BD0DD7D3CFC2}"/>
    <dgm:cxn modelId="{01C5C8CB-C77B-4D91-B565-836FBA61973D}" srcId="{C2B81EB7-BB08-4C09-BF88-DD184231C12D}" destId="{1ABB2AB7-9F9B-4398-80EF-20C0ADE69E7F}" srcOrd="4" destOrd="0" parTransId="{B3CB4538-0FF5-4330-96D2-491EB1080021}" sibTransId="{10CCC3A9-A4F6-45C4-AF8B-43818EEAC2EB}"/>
    <dgm:cxn modelId="{8F6774C1-C22D-4AC3-9181-53F4E3CF14D9}" type="presOf" srcId="{582EF88B-24A2-4895-9ADE-82CE1F631E33}" destId="{7F0ECA65-2E7F-41A7-B3BA-249E4EECC0DF}" srcOrd="0" destOrd="5" presId="urn:microsoft.com/office/officeart/2005/8/layout/chevron2"/>
    <dgm:cxn modelId="{8B74F79E-4A9B-4F27-B184-C1B11726C9C0}" type="presOf" srcId="{F977823B-B7F6-4223-83F1-FC3A7BE573EB}" destId="{7F0ECA65-2E7F-41A7-B3BA-249E4EECC0DF}" srcOrd="0" destOrd="6" presId="urn:microsoft.com/office/officeart/2005/8/layout/chevron2"/>
    <dgm:cxn modelId="{8D3F0680-4320-497A-98EB-B16064723353}" srcId="{CD51B966-5661-4910-97A8-01581C370464}" destId="{C2B81EB7-BB08-4C09-BF88-DD184231C12D}" srcOrd="1" destOrd="0" parTransId="{C3FACD78-4623-4E31-8B78-DC36E28CC213}" sibTransId="{A6653070-1C2D-4F99-8447-806EB27B69A5}"/>
    <dgm:cxn modelId="{72547E15-7196-4556-9706-89075955C0E2}" type="presOf" srcId="{CE9ABAEC-BCCB-4D2F-A496-B4BD9209D2FE}" destId="{FAA4F6FD-95B4-49C4-9064-A281D15EAB23}" srcOrd="0" destOrd="1" presId="urn:microsoft.com/office/officeart/2005/8/layout/chevron2"/>
    <dgm:cxn modelId="{B14DBA80-9C45-4D7D-836B-79AD17851E62}" srcId="{87A6598E-E404-4785-BD10-2C985C234D2D}" destId="{0E73C934-D74C-4D7D-A45B-E8C901B3B8B0}" srcOrd="2" destOrd="0" parTransId="{7FEB9837-27A2-48AB-9C72-8C5B0712EC11}" sibTransId="{331E6021-AAD8-45B9-9EF0-DD3E5512344C}"/>
    <dgm:cxn modelId="{A49A76EE-A669-4271-86B8-A39645F03FB9}" srcId="{C2B81EB7-BB08-4C09-BF88-DD184231C12D}" destId="{19EB5DFE-24A4-4769-82B2-71015A8907C0}" srcOrd="3" destOrd="0" parTransId="{198D142E-109A-4195-A97B-4E415CF0907B}" sibTransId="{32D871AB-9701-427A-9CE4-BA590B804CB9}"/>
    <dgm:cxn modelId="{7F606062-7933-4A5C-AE8B-F296CB29415E}" type="presOf" srcId="{4A52D1A0-2B78-46CF-A597-AD1BE8F61C20}" destId="{7F0ECA65-2E7F-41A7-B3BA-249E4EECC0DF}" srcOrd="0" destOrd="2" presId="urn:microsoft.com/office/officeart/2005/8/layout/chevron2"/>
    <dgm:cxn modelId="{61DFC48F-360C-4DB6-80DB-DF5CCB1E9EC7}" type="presOf" srcId="{1ABB2AB7-9F9B-4398-80EF-20C0ADE69E7F}" destId="{7F0ECA65-2E7F-41A7-B3BA-249E4EECC0DF}" srcOrd="0" destOrd="4" presId="urn:microsoft.com/office/officeart/2005/8/layout/chevron2"/>
    <dgm:cxn modelId="{07165518-9E7C-4CC1-8813-6149A645F56E}" type="presOf" srcId="{CD51B966-5661-4910-97A8-01581C370464}" destId="{47974B2A-0BAF-45F2-9F91-3EFCE11F9463}" srcOrd="0" destOrd="0" presId="urn:microsoft.com/office/officeart/2005/8/layout/chevron2"/>
    <dgm:cxn modelId="{D0110465-AA1A-481E-8549-AE926BB793BB}" type="presOf" srcId="{5EED4FAB-16A6-4D6D-85D3-5BE45BCCF3C8}" destId="{7F0ECA65-2E7F-41A7-B3BA-249E4EECC0DF}" srcOrd="0" destOrd="0" presId="urn:microsoft.com/office/officeart/2005/8/layout/chevron2"/>
    <dgm:cxn modelId="{C0851E85-D372-4DD4-B673-B314C2537A04}" srcId="{C2B81EB7-BB08-4C09-BF88-DD184231C12D}" destId="{582EF88B-24A2-4895-9ADE-82CE1F631E33}" srcOrd="5" destOrd="0" parTransId="{42D09362-0DB8-4FFB-A67B-51B90262BB56}" sibTransId="{18C5687C-584D-4EB5-A39D-4E21E4FE8CA1}"/>
    <dgm:cxn modelId="{E427EAD0-F2A2-4C7C-8CD8-A709E5011DB1}" srcId="{87A6598E-E404-4785-BD10-2C985C234D2D}" destId="{2646E33C-2162-44EB-AEAD-2E184132104A}" srcOrd="1" destOrd="0" parTransId="{B4BD0E6C-420B-40F5-BCB4-7CE4F9FBBD3B}" sibTransId="{B942D614-ED5A-47F0-9F39-B08359F2687F}"/>
    <dgm:cxn modelId="{C6754977-FD70-4644-976C-6AEF50C4CC3F}" srcId="{C2B81EB7-BB08-4C09-BF88-DD184231C12D}" destId="{A18AD393-0707-4BF8-BB93-9CE993A3AC3A}" srcOrd="7" destOrd="0" parTransId="{6ED53C70-23C4-401B-8378-F73EF41DA40B}" sibTransId="{307DCF43-E5EA-446C-940B-CD7C3DC0D53D}"/>
    <dgm:cxn modelId="{B4002053-AA18-4591-A465-FE5B56FB9D02}" srcId="{CD51B966-5661-4910-97A8-01581C370464}" destId="{87A6598E-E404-4785-BD10-2C985C234D2D}" srcOrd="2" destOrd="0" parTransId="{DF4204AF-8FDE-4B44-8382-229D5B8B8AF2}" sibTransId="{C9B03D65-F639-489A-A1BD-8161B4B37B13}"/>
    <dgm:cxn modelId="{B0C0E814-975F-4150-BC05-7A0490A2B5A2}" srcId="{87A6598E-E404-4785-BD10-2C985C234D2D}" destId="{95276095-F376-4DBB-A0BD-2C7397E62FD8}" srcOrd="0" destOrd="0" parTransId="{91EFBF63-EAFC-4303-A659-601CF9BFA630}" sibTransId="{3514D6C2-4F38-4359-B4F0-3BD8BFE45B78}"/>
    <dgm:cxn modelId="{6FED011E-3DD5-447E-9767-3B666723C3F3}" type="presOf" srcId="{87A6598E-E404-4785-BD10-2C985C234D2D}" destId="{8EFAA8D9-1130-42C8-9D64-E53DFA24A3FE}" srcOrd="0" destOrd="0" presId="urn:microsoft.com/office/officeart/2005/8/layout/chevron2"/>
    <dgm:cxn modelId="{F82595A6-8DB4-4611-B5D1-1E865C5CF4D3}" type="presOf" srcId="{C2B81EB7-BB08-4C09-BF88-DD184231C12D}" destId="{B0BBFC12-42DD-47D8-8B5A-878E15E93ED1}" srcOrd="0" destOrd="0" presId="urn:microsoft.com/office/officeart/2005/8/layout/chevron2"/>
    <dgm:cxn modelId="{92E437B3-9D5F-4311-A6A2-C22508CA2CC3}" type="presOf" srcId="{C574DFDE-0053-4376-9285-740B06171BC6}" destId="{51E6345D-6E0E-48E8-8962-0A49CE52C325}" srcOrd="0" destOrd="0" presId="urn:microsoft.com/office/officeart/2005/8/layout/chevron2"/>
    <dgm:cxn modelId="{3644EF8E-61E5-443B-83D4-A622DCAAEC69}" srcId="{C2B81EB7-BB08-4C09-BF88-DD184231C12D}" destId="{4A52D1A0-2B78-46CF-A597-AD1BE8F61C20}" srcOrd="2" destOrd="0" parTransId="{A0D3BF17-D3A1-4816-B751-3A8DB3739689}" sibTransId="{29C9BC29-811C-449B-A0CA-237B6131B314}"/>
    <dgm:cxn modelId="{57B44AA0-75B9-4680-B020-FE6F99F2C861}" type="presOf" srcId="{95276095-F376-4DBB-A0BD-2C7397E62FD8}" destId="{868DB316-110F-44B1-BEAF-DE8ADC6E0C46}" srcOrd="0" destOrd="0" presId="urn:microsoft.com/office/officeart/2005/8/layout/chevron2"/>
    <dgm:cxn modelId="{E6D0E638-C12B-4632-B852-043E04622657}" srcId="{C2B81EB7-BB08-4C09-BF88-DD184231C12D}" destId="{5EED4FAB-16A6-4D6D-85D3-5BE45BCCF3C8}" srcOrd="0" destOrd="0" parTransId="{F046A03C-1C3E-4487-8C25-0404010DEEE9}" sibTransId="{8284FF04-CF55-4C0B-A447-35DE911A09C7}"/>
    <dgm:cxn modelId="{3DA76226-EC93-48C6-A41D-4BE86DE0A1A3}" type="presOf" srcId="{2646E33C-2162-44EB-AEAD-2E184132104A}" destId="{868DB316-110F-44B1-BEAF-DE8ADC6E0C46}" srcOrd="0" destOrd="1" presId="urn:microsoft.com/office/officeart/2005/8/layout/chevron2"/>
    <dgm:cxn modelId="{901375B7-A035-4643-AF18-813BFA4D4596}" srcId="{CD51B966-5661-4910-97A8-01581C370464}" destId="{C574DFDE-0053-4376-9285-740B06171BC6}" srcOrd="0" destOrd="0" parTransId="{3D632208-431B-4EFB-931E-6F8E5F057025}" sibTransId="{3B72457B-0E8F-40A9-A7F0-9BAB617F5B75}"/>
    <dgm:cxn modelId="{F736EF07-9C76-4DC2-A403-033B61F92C41}" type="presOf" srcId="{3CF94B72-4395-4D65-8440-8300BBA2F58C}" destId="{7F0ECA65-2E7F-41A7-B3BA-249E4EECC0DF}" srcOrd="0" destOrd="1" presId="urn:microsoft.com/office/officeart/2005/8/layout/chevron2"/>
    <dgm:cxn modelId="{9F97B6AB-BFC2-4927-919A-CCB860F1EDF4}" srcId="{C574DFDE-0053-4376-9285-740B06171BC6}" destId="{CE9ABAEC-BCCB-4D2F-A496-B4BD9209D2FE}" srcOrd="1" destOrd="0" parTransId="{54001EFC-0830-4844-BB8E-00B61AB1CDEB}" sibTransId="{8F598E58-85BC-40BB-8790-65C9A1B93319}"/>
    <dgm:cxn modelId="{B47481CC-6221-4C81-B1DD-54FFD079AAB7}" srcId="{C2B81EB7-BB08-4C09-BF88-DD184231C12D}" destId="{3CF94B72-4395-4D65-8440-8300BBA2F58C}" srcOrd="1" destOrd="0" parTransId="{AEF478F9-5DE7-4918-B3A9-65912E50EF43}" sibTransId="{C463B660-0D7A-4CE8-9E8E-87B981F6CF8B}"/>
    <dgm:cxn modelId="{BC1A8BDB-B0CC-4E5B-9BC0-4BFEFC391887}" type="presOf" srcId="{A18AD393-0707-4BF8-BB93-9CE993A3AC3A}" destId="{7F0ECA65-2E7F-41A7-B3BA-249E4EECC0DF}" srcOrd="0" destOrd="7" presId="urn:microsoft.com/office/officeart/2005/8/layout/chevron2"/>
    <dgm:cxn modelId="{261DB241-FF22-4D94-91A0-0945E7EAED99}" srcId="{C2B81EB7-BB08-4C09-BF88-DD184231C12D}" destId="{F977823B-B7F6-4223-83F1-FC3A7BE573EB}" srcOrd="6" destOrd="0" parTransId="{CC92E977-2605-4B9D-94A3-0F111CF8E0D9}" sibTransId="{E0666521-5D73-47EC-85CA-077F01A9E6E6}"/>
    <dgm:cxn modelId="{40EFB13A-3726-4682-942B-15A682F034E6}" type="presParOf" srcId="{47974B2A-0BAF-45F2-9F91-3EFCE11F9463}" destId="{0DCF7DF7-A7D7-4D78-A138-AFF1737EBB3B}" srcOrd="0" destOrd="0" presId="urn:microsoft.com/office/officeart/2005/8/layout/chevron2"/>
    <dgm:cxn modelId="{8C97458E-58BF-4EE7-BB59-D051249E1F52}" type="presParOf" srcId="{0DCF7DF7-A7D7-4D78-A138-AFF1737EBB3B}" destId="{51E6345D-6E0E-48E8-8962-0A49CE52C325}" srcOrd="0" destOrd="0" presId="urn:microsoft.com/office/officeart/2005/8/layout/chevron2"/>
    <dgm:cxn modelId="{7B9A72B0-27B4-4A39-9616-684DAEA67088}" type="presParOf" srcId="{0DCF7DF7-A7D7-4D78-A138-AFF1737EBB3B}" destId="{FAA4F6FD-95B4-49C4-9064-A281D15EAB23}" srcOrd="1" destOrd="0" presId="urn:microsoft.com/office/officeart/2005/8/layout/chevron2"/>
    <dgm:cxn modelId="{73264332-7BAB-494D-A23F-40FDCFD2388A}" type="presParOf" srcId="{47974B2A-0BAF-45F2-9F91-3EFCE11F9463}" destId="{CCA15EBF-7809-47F4-B70C-2295F5B54328}" srcOrd="1" destOrd="0" presId="urn:microsoft.com/office/officeart/2005/8/layout/chevron2"/>
    <dgm:cxn modelId="{B15ABF97-A924-4FDB-AEF0-2462CE8A919C}" type="presParOf" srcId="{47974B2A-0BAF-45F2-9F91-3EFCE11F9463}" destId="{A157B2CC-3961-47DB-9A91-B9B1029F7063}" srcOrd="2" destOrd="0" presId="urn:microsoft.com/office/officeart/2005/8/layout/chevron2"/>
    <dgm:cxn modelId="{5E7C4991-FC88-434C-A11C-13454C0CB7DF}" type="presParOf" srcId="{A157B2CC-3961-47DB-9A91-B9B1029F7063}" destId="{B0BBFC12-42DD-47D8-8B5A-878E15E93ED1}" srcOrd="0" destOrd="0" presId="urn:microsoft.com/office/officeart/2005/8/layout/chevron2"/>
    <dgm:cxn modelId="{44377A14-1A7F-425C-9592-0FD2CA901CAF}" type="presParOf" srcId="{A157B2CC-3961-47DB-9A91-B9B1029F7063}" destId="{7F0ECA65-2E7F-41A7-B3BA-249E4EECC0DF}" srcOrd="1" destOrd="0" presId="urn:microsoft.com/office/officeart/2005/8/layout/chevron2"/>
    <dgm:cxn modelId="{4C9133CB-64D3-4FE6-9CF6-0AED34B22AD7}" type="presParOf" srcId="{47974B2A-0BAF-45F2-9F91-3EFCE11F9463}" destId="{2E991B9A-986A-42B9-9151-45CAA590C6B6}" srcOrd="3" destOrd="0" presId="urn:microsoft.com/office/officeart/2005/8/layout/chevron2"/>
    <dgm:cxn modelId="{94DD4A87-48D7-4BD1-8E34-1573562BF6AF}" type="presParOf" srcId="{47974B2A-0BAF-45F2-9F91-3EFCE11F9463}" destId="{19A69DF5-93A2-4E49-B91E-1EA6DDF2D04D}" srcOrd="4" destOrd="0" presId="urn:microsoft.com/office/officeart/2005/8/layout/chevron2"/>
    <dgm:cxn modelId="{08AF27ED-7DD7-4C89-872E-339F6E14CE86}" type="presParOf" srcId="{19A69DF5-93A2-4E49-B91E-1EA6DDF2D04D}" destId="{8EFAA8D9-1130-42C8-9D64-E53DFA24A3FE}" srcOrd="0" destOrd="0" presId="urn:microsoft.com/office/officeart/2005/8/layout/chevron2"/>
    <dgm:cxn modelId="{B67AB97A-24CD-43E8-BE2F-C5061758ECF4}" type="presParOf" srcId="{19A69DF5-93A2-4E49-B91E-1EA6DDF2D04D}" destId="{868DB316-110F-44B1-BEAF-DE8ADC6E0C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C02B1-C6F6-4A6F-967B-FD57FCC0390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F1E30-22FC-4FBE-8AEF-2E63864D4B99}">
      <dgm:prSet phldrT="[Text]"/>
      <dgm:spPr/>
      <dgm:t>
        <a:bodyPr/>
        <a:lstStyle/>
        <a:p>
          <a:r>
            <a:rPr lang="en-US" dirty="0" smtClean="0"/>
            <a:t>#1 Identify</a:t>
          </a:r>
          <a:endParaRPr lang="en-US" dirty="0"/>
        </a:p>
      </dgm:t>
    </dgm:pt>
    <dgm:pt modelId="{BF9AECDE-83C5-4756-A58F-03296B4BE5D5}" type="parTrans" cxnId="{F87F9822-C312-4365-A26B-B3534938D083}">
      <dgm:prSet/>
      <dgm:spPr/>
      <dgm:t>
        <a:bodyPr/>
        <a:lstStyle/>
        <a:p>
          <a:endParaRPr lang="en-US"/>
        </a:p>
      </dgm:t>
    </dgm:pt>
    <dgm:pt modelId="{9F4DBB9E-3DAF-4E57-B14B-A467B92E89F5}" type="sibTrans" cxnId="{F87F9822-C312-4365-A26B-B3534938D083}">
      <dgm:prSet/>
      <dgm:spPr/>
      <dgm:t>
        <a:bodyPr/>
        <a:lstStyle/>
        <a:p>
          <a:endParaRPr lang="en-US"/>
        </a:p>
      </dgm:t>
    </dgm:pt>
    <dgm:pt modelId="{3B90A91F-9261-42EE-82CE-9DF644998311}">
      <dgm:prSet phldrT="[Text]"/>
      <dgm:spPr/>
      <dgm:t>
        <a:bodyPr/>
        <a:lstStyle/>
        <a:p>
          <a:r>
            <a:rPr lang="en-US" dirty="0" smtClean="0"/>
            <a:t>#2 Prioritize</a:t>
          </a:r>
          <a:endParaRPr lang="en-US" dirty="0"/>
        </a:p>
      </dgm:t>
    </dgm:pt>
    <dgm:pt modelId="{A5605223-2E07-41AA-A727-49CEB05F7D0B}" type="parTrans" cxnId="{47416E82-B60B-43A8-9595-DEE4FA954314}">
      <dgm:prSet/>
      <dgm:spPr/>
      <dgm:t>
        <a:bodyPr/>
        <a:lstStyle/>
        <a:p>
          <a:endParaRPr lang="en-US"/>
        </a:p>
      </dgm:t>
    </dgm:pt>
    <dgm:pt modelId="{86E1E1AA-FD08-4F88-9F09-96BB674011AE}" type="sibTrans" cxnId="{47416E82-B60B-43A8-9595-DEE4FA954314}">
      <dgm:prSet/>
      <dgm:spPr/>
      <dgm:t>
        <a:bodyPr/>
        <a:lstStyle/>
        <a:p>
          <a:endParaRPr lang="en-US"/>
        </a:p>
      </dgm:t>
    </dgm:pt>
    <dgm:pt modelId="{61DF119D-725E-43C3-898B-2A93067976EA}">
      <dgm:prSet phldrT="[Text]"/>
      <dgm:spPr/>
      <dgm:t>
        <a:bodyPr/>
        <a:lstStyle/>
        <a:p>
          <a:r>
            <a:rPr lang="en-US" dirty="0" smtClean="0"/>
            <a:t>#3 Evaluate</a:t>
          </a:r>
          <a:endParaRPr lang="en-US" dirty="0"/>
        </a:p>
      </dgm:t>
    </dgm:pt>
    <dgm:pt modelId="{597B9565-F717-42BA-A822-72A67391C1A2}" type="parTrans" cxnId="{9F488509-BE20-4428-8315-01654861385C}">
      <dgm:prSet/>
      <dgm:spPr/>
      <dgm:t>
        <a:bodyPr/>
        <a:lstStyle/>
        <a:p>
          <a:endParaRPr lang="en-US"/>
        </a:p>
      </dgm:t>
    </dgm:pt>
    <dgm:pt modelId="{82DCB4F0-1D33-4318-87D9-AF349D6B0EE2}" type="sibTrans" cxnId="{9F488509-BE20-4428-8315-01654861385C}">
      <dgm:prSet/>
      <dgm:spPr/>
      <dgm:t>
        <a:bodyPr/>
        <a:lstStyle/>
        <a:p>
          <a:endParaRPr lang="en-US"/>
        </a:p>
      </dgm:t>
    </dgm:pt>
    <dgm:pt modelId="{7CAAB5A5-D2E3-4C45-A6E0-5FC7B9FC70BD}">
      <dgm:prSet phldrT="[Text]"/>
      <dgm:spPr/>
      <dgm:t>
        <a:bodyPr/>
        <a:lstStyle/>
        <a:p>
          <a:r>
            <a:rPr lang="en-US" dirty="0" smtClean="0"/>
            <a:t>#4 Select</a:t>
          </a:r>
          <a:endParaRPr lang="en-US" dirty="0"/>
        </a:p>
      </dgm:t>
    </dgm:pt>
    <dgm:pt modelId="{ECDBBF20-6132-4E77-A5B2-83D31DC07754}" type="parTrans" cxnId="{62FC8A8B-A721-4F98-9D23-45ED020FA294}">
      <dgm:prSet/>
      <dgm:spPr/>
      <dgm:t>
        <a:bodyPr/>
        <a:lstStyle/>
        <a:p>
          <a:endParaRPr lang="en-US"/>
        </a:p>
      </dgm:t>
    </dgm:pt>
    <dgm:pt modelId="{844EA2B2-67F2-4327-95D9-5D577E989DD4}" type="sibTrans" cxnId="{62FC8A8B-A721-4F98-9D23-45ED020FA294}">
      <dgm:prSet/>
      <dgm:spPr/>
      <dgm:t>
        <a:bodyPr/>
        <a:lstStyle/>
        <a:p>
          <a:endParaRPr lang="en-US"/>
        </a:p>
      </dgm:t>
    </dgm:pt>
    <dgm:pt modelId="{9A8BA995-59BC-4F88-8E7B-1FF3313709C3}">
      <dgm:prSet phldrT="[Text]"/>
      <dgm:spPr/>
      <dgm:t>
        <a:bodyPr/>
        <a:lstStyle/>
        <a:p>
          <a:r>
            <a:rPr lang="en-US" dirty="0" smtClean="0"/>
            <a:t>#5 Review</a:t>
          </a:r>
          <a:endParaRPr lang="en-US" dirty="0"/>
        </a:p>
      </dgm:t>
    </dgm:pt>
    <dgm:pt modelId="{6D2F1D15-11A8-409A-9B1A-416963047954}" type="parTrans" cxnId="{462B65C0-EFF3-4C82-91DA-81A6DAFCA370}">
      <dgm:prSet/>
      <dgm:spPr/>
      <dgm:t>
        <a:bodyPr/>
        <a:lstStyle/>
        <a:p>
          <a:endParaRPr lang="en-US"/>
        </a:p>
      </dgm:t>
    </dgm:pt>
    <dgm:pt modelId="{0217154B-B0FA-417D-AF2C-27954B91D561}" type="sibTrans" cxnId="{462B65C0-EFF3-4C82-91DA-81A6DAFCA370}">
      <dgm:prSet/>
      <dgm:spPr/>
      <dgm:t>
        <a:bodyPr/>
        <a:lstStyle/>
        <a:p>
          <a:endParaRPr lang="en-US"/>
        </a:p>
      </dgm:t>
    </dgm:pt>
    <dgm:pt modelId="{F7F100B6-3BCB-445C-9D48-4B8874BF648B}" type="pres">
      <dgm:prSet presAssocID="{878C02B1-C6F6-4A6F-967B-FD57FCC039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2E1B98-4305-4E3A-903E-5626092DA8D7}" type="pres">
      <dgm:prSet presAssocID="{878C02B1-C6F6-4A6F-967B-FD57FCC03902}" presName="cycle" presStyleCnt="0"/>
      <dgm:spPr/>
    </dgm:pt>
    <dgm:pt modelId="{401EB75B-81A8-4D39-900C-251D21833161}" type="pres">
      <dgm:prSet presAssocID="{1B9F1E30-22FC-4FBE-8AEF-2E63864D4B9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A1CD3-AB0F-45E5-9BD1-3D40B5E793EF}" type="pres">
      <dgm:prSet presAssocID="{9F4DBB9E-3DAF-4E57-B14B-A467B92E89F5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80752A2-F8D8-4BF6-81D5-19AD96FE42FB}" type="pres">
      <dgm:prSet presAssocID="{3B90A91F-9261-42EE-82CE-9DF644998311}" presName="nodeFollowingNodes" presStyleLbl="node1" presStyleIdx="1" presStyleCnt="5" custRadScaleRad="117292" custRadScaleInc="5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D7D92-7334-4B35-8128-3692F90C03E4}" type="pres">
      <dgm:prSet presAssocID="{61DF119D-725E-43C3-898B-2A93067976E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D3389-F91B-4D1D-B73E-E7E6DD573557}" type="pres">
      <dgm:prSet presAssocID="{7CAAB5A5-D2E3-4C45-A6E0-5FC7B9FC70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4CFAB-B0E2-41EC-8100-93054C1EBF9B}" type="pres">
      <dgm:prSet presAssocID="{9A8BA995-59BC-4F88-8E7B-1FF3313709C3}" presName="nodeFollowingNodes" presStyleLbl="node1" presStyleIdx="4" presStyleCnt="5" custRadScaleRad="116997" custRadScaleInc="-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97514-8BF4-42EE-949A-839B549AA971}" type="presOf" srcId="{3B90A91F-9261-42EE-82CE-9DF644998311}" destId="{F80752A2-F8D8-4BF6-81D5-19AD96FE42FB}" srcOrd="0" destOrd="0" presId="urn:microsoft.com/office/officeart/2005/8/layout/cycle3"/>
    <dgm:cxn modelId="{9F488509-BE20-4428-8315-01654861385C}" srcId="{878C02B1-C6F6-4A6F-967B-FD57FCC03902}" destId="{61DF119D-725E-43C3-898B-2A93067976EA}" srcOrd="2" destOrd="0" parTransId="{597B9565-F717-42BA-A822-72A67391C1A2}" sibTransId="{82DCB4F0-1D33-4318-87D9-AF349D6B0EE2}"/>
    <dgm:cxn modelId="{464C2946-A162-442D-B440-318DEA3F5009}" type="presOf" srcId="{61DF119D-725E-43C3-898B-2A93067976EA}" destId="{FC0D7D92-7334-4B35-8128-3692F90C03E4}" srcOrd="0" destOrd="0" presId="urn:microsoft.com/office/officeart/2005/8/layout/cycle3"/>
    <dgm:cxn modelId="{3004F985-CBF6-4213-A045-F95E1BD00B02}" type="presOf" srcId="{9F4DBB9E-3DAF-4E57-B14B-A467B92E89F5}" destId="{4C3A1CD3-AB0F-45E5-9BD1-3D40B5E793EF}" srcOrd="0" destOrd="0" presId="urn:microsoft.com/office/officeart/2005/8/layout/cycle3"/>
    <dgm:cxn modelId="{FC64EB6C-67AB-4229-87D2-3E245B4B8694}" type="presOf" srcId="{9A8BA995-59BC-4F88-8E7B-1FF3313709C3}" destId="{D224CFAB-B0E2-41EC-8100-93054C1EBF9B}" srcOrd="0" destOrd="0" presId="urn:microsoft.com/office/officeart/2005/8/layout/cycle3"/>
    <dgm:cxn modelId="{1FEFB933-8B9C-438D-AF35-4E6B35BE9F93}" type="presOf" srcId="{878C02B1-C6F6-4A6F-967B-FD57FCC03902}" destId="{F7F100B6-3BCB-445C-9D48-4B8874BF648B}" srcOrd="0" destOrd="0" presId="urn:microsoft.com/office/officeart/2005/8/layout/cycle3"/>
    <dgm:cxn modelId="{F87F9822-C312-4365-A26B-B3534938D083}" srcId="{878C02B1-C6F6-4A6F-967B-FD57FCC03902}" destId="{1B9F1E30-22FC-4FBE-8AEF-2E63864D4B99}" srcOrd="0" destOrd="0" parTransId="{BF9AECDE-83C5-4756-A58F-03296B4BE5D5}" sibTransId="{9F4DBB9E-3DAF-4E57-B14B-A467B92E89F5}"/>
    <dgm:cxn modelId="{47416E82-B60B-43A8-9595-DEE4FA954314}" srcId="{878C02B1-C6F6-4A6F-967B-FD57FCC03902}" destId="{3B90A91F-9261-42EE-82CE-9DF644998311}" srcOrd="1" destOrd="0" parTransId="{A5605223-2E07-41AA-A727-49CEB05F7D0B}" sibTransId="{86E1E1AA-FD08-4F88-9F09-96BB674011AE}"/>
    <dgm:cxn modelId="{462B65C0-EFF3-4C82-91DA-81A6DAFCA370}" srcId="{878C02B1-C6F6-4A6F-967B-FD57FCC03902}" destId="{9A8BA995-59BC-4F88-8E7B-1FF3313709C3}" srcOrd="4" destOrd="0" parTransId="{6D2F1D15-11A8-409A-9B1A-416963047954}" sibTransId="{0217154B-B0FA-417D-AF2C-27954B91D561}"/>
    <dgm:cxn modelId="{BA898B7E-857D-4F36-B355-9CB9BB4F59E6}" type="presOf" srcId="{1B9F1E30-22FC-4FBE-8AEF-2E63864D4B99}" destId="{401EB75B-81A8-4D39-900C-251D21833161}" srcOrd="0" destOrd="0" presId="urn:microsoft.com/office/officeart/2005/8/layout/cycle3"/>
    <dgm:cxn modelId="{62FC8A8B-A721-4F98-9D23-45ED020FA294}" srcId="{878C02B1-C6F6-4A6F-967B-FD57FCC03902}" destId="{7CAAB5A5-D2E3-4C45-A6E0-5FC7B9FC70BD}" srcOrd="3" destOrd="0" parTransId="{ECDBBF20-6132-4E77-A5B2-83D31DC07754}" sibTransId="{844EA2B2-67F2-4327-95D9-5D577E989DD4}"/>
    <dgm:cxn modelId="{0D390702-B1C1-44F5-8631-F4AE39831FB2}" type="presOf" srcId="{7CAAB5A5-D2E3-4C45-A6E0-5FC7B9FC70BD}" destId="{821D3389-F91B-4D1D-B73E-E7E6DD573557}" srcOrd="0" destOrd="0" presId="urn:microsoft.com/office/officeart/2005/8/layout/cycle3"/>
    <dgm:cxn modelId="{19E9B85F-DBA3-4D3B-8147-B517E064880E}" type="presParOf" srcId="{F7F100B6-3BCB-445C-9D48-4B8874BF648B}" destId="{3C2E1B98-4305-4E3A-903E-5626092DA8D7}" srcOrd="0" destOrd="0" presId="urn:microsoft.com/office/officeart/2005/8/layout/cycle3"/>
    <dgm:cxn modelId="{47E3950A-1AE5-4BC5-B56A-7B4E1A1FF454}" type="presParOf" srcId="{3C2E1B98-4305-4E3A-903E-5626092DA8D7}" destId="{401EB75B-81A8-4D39-900C-251D21833161}" srcOrd="0" destOrd="0" presId="urn:microsoft.com/office/officeart/2005/8/layout/cycle3"/>
    <dgm:cxn modelId="{0ED9763B-0684-424F-A386-E3135F02A8F6}" type="presParOf" srcId="{3C2E1B98-4305-4E3A-903E-5626092DA8D7}" destId="{4C3A1CD3-AB0F-45E5-9BD1-3D40B5E793EF}" srcOrd="1" destOrd="0" presId="urn:microsoft.com/office/officeart/2005/8/layout/cycle3"/>
    <dgm:cxn modelId="{FF778FF6-1D2F-43A4-BEF6-37E584E4EBD3}" type="presParOf" srcId="{3C2E1B98-4305-4E3A-903E-5626092DA8D7}" destId="{F80752A2-F8D8-4BF6-81D5-19AD96FE42FB}" srcOrd="2" destOrd="0" presId="urn:microsoft.com/office/officeart/2005/8/layout/cycle3"/>
    <dgm:cxn modelId="{99BE93E3-B214-4C2C-A28D-DF4C4DBCECDB}" type="presParOf" srcId="{3C2E1B98-4305-4E3A-903E-5626092DA8D7}" destId="{FC0D7D92-7334-4B35-8128-3692F90C03E4}" srcOrd="3" destOrd="0" presId="urn:microsoft.com/office/officeart/2005/8/layout/cycle3"/>
    <dgm:cxn modelId="{02A4F33E-7760-42B7-A5F0-3E1D0898CB3D}" type="presParOf" srcId="{3C2E1B98-4305-4E3A-903E-5626092DA8D7}" destId="{821D3389-F91B-4D1D-B73E-E7E6DD573557}" srcOrd="4" destOrd="0" presId="urn:microsoft.com/office/officeart/2005/8/layout/cycle3"/>
    <dgm:cxn modelId="{E3AB5A12-4178-48C6-A736-711406E176B5}" type="presParOf" srcId="{3C2E1B98-4305-4E3A-903E-5626092DA8D7}" destId="{D224CFAB-B0E2-41EC-8100-93054C1EBF9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A1CD3-AB0F-45E5-9BD1-3D40B5E793EF}">
      <dsp:nvSpPr>
        <dsp:cNvPr id="0" name=""/>
        <dsp:cNvSpPr/>
      </dsp:nvSpPr>
      <dsp:spPr>
        <a:xfrm>
          <a:off x="1158339" y="-17097"/>
          <a:ext cx="3182420" cy="3182420"/>
        </a:xfrm>
        <a:prstGeom prst="circularArrow">
          <a:avLst>
            <a:gd name="adj1" fmla="val 5544"/>
            <a:gd name="adj2" fmla="val 330680"/>
            <a:gd name="adj3" fmla="val 13834114"/>
            <a:gd name="adj4" fmla="val 173506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EB75B-81A8-4D39-900C-251D21833161}">
      <dsp:nvSpPr>
        <dsp:cNvPr id="0" name=""/>
        <dsp:cNvSpPr/>
      </dsp:nvSpPr>
      <dsp:spPr>
        <a:xfrm>
          <a:off x="2023228" y="791"/>
          <a:ext cx="1452642" cy="726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People</a:t>
          </a:r>
          <a:endParaRPr lang="en-US" sz="2000" kern="1200" dirty="0"/>
        </a:p>
      </dsp:txBody>
      <dsp:txXfrm>
        <a:off x="2058684" y="36247"/>
        <a:ext cx="1381730" cy="655409"/>
      </dsp:txXfrm>
    </dsp:sp>
    <dsp:sp modelId="{F80752A2-F8D8-4BF6-81D5-19AD96FE42FB}">
      <dsp:nvSpPr>
        <dsp:cNvPr id="0" name=""/>
        <dsp:cNvSpPr/>
      </dsp:nvSpPr>
      <dsp:spPr>
        <a:xfrm>
          <a:off x="3313915" y="938530"/>
          <a:ext cx="1452642" cy="726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Production</a:t>
          </a:r>
          <a:endParaRPr lang="en-US" sz="2000" kern="1200" dirty="0"/>
        </a:p>
      </dsp:txBody>
      <dsp:txXfrm>
        <a:off x="3349371" y="973986"/>
        <a:ext cx="1381730" cy="655409"/>
      </dsp:txXfrm>
    </dsp:sp>
    <dsp:sp modelId="{FC0D7D92-7334-4B35-8128-3692F90C03E4}">
      <dsp:nvSpPr>
        <dsp:cNvPr id="0" name=""/>
        <dsp:cNvSpPr/>
      </dsp:nvSpPr>
      <dsp:spPr>
        <a:xfrm>
          <a:off x="2820916" y="2455825"/>
          <a:ext cx="1452642" cy="726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Legal</a:t>
          </a:r>
          <a:endParaRPr lang="en-US" sz="2000" kern="1200" dirty="0"/>
        </a:p>
      </dsp:txBody>
      <dsp:txXfrm>
        <a:off x="2856372" y="2491281"/>
        <a:ext cx="1381730" cy="655409"/>
      </dsp:txXfrm>
    </dsp:sp>
    <dsp:sp modelId="{821D3389-F91B-4D1D-B73E-E7E6DD573557}">
      <dsp:nvSpPr>
        <dsp:cNvPr id="0" name=""/>
        <dsp:cNvSpPr/>
      </dsp:nvSpPr>
      <dsp:spPr>
        <a:xfrm>
          <a:off x="1225539" y="2455825"/>
          <a:ext cx="1452642" cy="726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Marketing</a:t>
          </a:r>
          <a:endParaRPr lang="en-US" sz="2000" kern="1200" dirty="0"/>
        </a:p>
      </dsp:txBody>
      <dsp:txXfrm>
        <a:off x="1260995" y="2491281"/>
        <a:ext cx="1381730" cy="655409"/>
      </dsp:txXfrm>
    </dsp:sp>
    <dsp:sp modelId="{D224CFAB-B0E2-41EC-8100-93054C1EBF9B}">
      <dsp:nvSpPr>
        <dsp:cNvPr id="0" name=""/>
        <dsp:cNvSpPr/>
      </dsp:nvSpPr>
      <dsp:spPr>
        <a:xfrm>
          <a:off x="732540" y="938530"/>
          <a:ext cx="1452642" cy="726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Financial</a:t>
          </a:r>
          <a:endParaRPr lang="en-US" sz="2000" kern="1200" dirty="0"/>
        </a:p>
      </dsp:txBody>
      <dsp:txXfrm>
        <a:off x="767996" y="973986"/>
        <a:ext cx="1381730" cy="655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6345D-6E0E-48E8-8962-0A49CE52C325}">
      <dsp:nvSpPr>
        <dsp:cNvPr id="0" name=""/>
        <dsp:cNvSpPr/>
      </dsp:nvSpPr>
      <dsp:spPr>
        <a:xfrm rot="5400000">
          <a:off x="-175723" y="179147"/>
          <a:ext cx="1171488" cy="820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Financial</a:t>
          </a:r>
          <a:endParaRPr lang="en-US" sz="900" b="1" kern="1200" dirty="0">
            <a:solidFill>
              <a:schemeClr val="tx1"/>
            </a:solidFill>
          </a:endParaRPr>
        </a:p>
      </dsp:txBody>
      <dsp:txXfrm rot="-5400000">
        <a:off x="1" y="413445"/>
        <a:ext cx="820041" cy="351447"/>
      </dsp:txXfrm>
    </dsp:sp>
    <dsp:sp modelId="{FAA4F6FD-95B4-49C4-9064-A281D15EAB23}">
      <dsp:nvSpPr>
        <dsp:cNvPr id="0" name=""/>
        <dsp:cNvSpPr/>
      </dsp:nvSpPr>
      <dsp:spPr>
        <a:xfrm rot="5400000">
          <a:off x="3156309" y="-2332843"/>
          <a:ext cx="761467" cy="5434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Records – (Equity, Profit %, Liquidity, Working Capital)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alibri"/>
            </a:rPr>
            <a:t>Tax Management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Price Contracts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Interest Rate </a:t>
          </a:r>
          <a:r>
            <a:rPr lang="en-US" sz="1200" b="1" kern="1200" dirty="0" err="1" smtClean="0"/>
            <a:t>Mngt</a:t>
          </a:r>
          <a:r>
            <a:rPr lang="en-US" sz="1200" b="1" kern="1200" dirty="0" smtClean="0"/>
            <a:t> Plan</a:t>
          </a:r>
          <a:endParaRPr lang="en-US" sz="1200" b="1" kern="1200" dirty="0"/>
        </a:p>
      </dsp:txBody>
      <dsp:txXfrm rot="-5400000">
        <a:off x="820042" y="40596"/>
        <a:ext cx="5396830" cy="687123"/>
      </dsp:txXfrm>
    </dsp:sp>
    <dsp:sp modelId="{B0BBFC12-42DD-47D8-8B5A-878E15E93ED1}">
      <dsp:nvSpPr>
        <dsp:cNvPr id="0" name=""/>
        <dsp:cNvSpPr/>
      </dsp:nvSpPr>
      <dsp:spPr>
        <a:xfrm rot="5400000">
          <a:off x="-175723" y="1149429"/>
          <a:ext cx="1171488" cy="820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Catastrophic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Loss</a:t>
          </a:r>
          <a:endParaRPr lang="en-US" sz="1000" b="1" kern="1200" dirty="0">
            <a:solidFill>
              <a:schemeClr val="tx1"/>
            </a:solidFill>
          </a:endParaRPr>
        </a:p>
      </dsp:txBody>
      <dsp:txXfrm rot="-5400000">
        <a:off x="1" y="1383727"/>
        <a:ext cx="820041" cy="351447"/>
      </dsp:txXfrm>
    </dsp:sp>
    <dsp:sp modelId="{7F0ECA65-2E7F-41A7-B3BA-249E4EECC0DF}">
      <dsp:nvSpPr>
        <dsp:cNvPr id="0" name=""/>
        <dsp:cNvSpPr/>
      </dsp:nvSpPr>
      <dsp:spPr>
        <a:xfrm rot="5400000">
          <a:off x="3156109" y="-1362360"/>
          <a:ext cx="761867" cy="5434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MPCI Crop Insurance		</a:t>
          </a:r>
          <a:r>
            <a:rPr lang="en-US" sz="1200" b="1" kern="1200" dirty="0" smtClean="0">
              <a:latin typeface="Calibri"/>
            </a:rPr>
            <a:t>· Medical Insurance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Crop Hail Insurance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Property Insurance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Diversify Enterprises</a:t>
          </a:r>
          <a:endParaRPr lang="en-US" sz="1200" b="1" kern="1200" dirty="0"/>
        </a:p>
      </dsp:txBody>
      <dsp:txXfrm rot="-5400000">
        <a:off x="820042" y="1010898"/>
        <a:ext cx="5396811" cy="687485"/>
      </dsp:txXfrm>
    </dsp:sp>
    <dsp:sp modelId="{8EFAA8D9-1130-42C8-9D64-E53DFA24A3FE}">
      <dsp:nvSpPr>
        <dsp:cNvPr id="0" name=""/>
        <dsp:cNvSpPr/>
      </dsp:nvSpPr>
      <dsp:spPr>
        <a:xfrm rot="5400000">
          <a:off x="-175723" y="2119711"/>
          <a:ext cx="1171488" cy="820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Food Safety</a:t>
          </a:r>
          <a:endParaRPr lang="en-US" sz="1200" b="1" kern="1200" dirty="0">
            <a:solidFill>
              <a:schemeClr val="tx1"/>
            </a:solidFill>
          </a:endParaRPr>
        </a:p>
      </dsp:txBody>
      <dsp:txXfrm rot="-5400000">
        <a:off x="1" y="2354009"/>
        <a:ext cx="820041" cy="351447"/>
      </dsp:txXfrm>
    </dsp:sp>
    <dsp:sp modelId="{868DB316-110F-44B1-BEAF-DE8ADC6E0C46}">
      <dsp:nvSpPr>
        <dsp:cNvPr id="0" name=""/>
        <dsp:cNvSpPr/>
      </dsp:nvSpPr>
      <dsp:spPr>
        <a:xfrm rot="5400000">
          <a:off x="3156309" y="-392278"/>
          <a:ext cx="761467" cy="5434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Training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Certification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Wash &amp; Pick Equipment</a:t>
          </a:r>
          <a:endParaRPr lang="en-US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 rot="-5400000">
        <a:off x="820042" y="1981161"/>
        <a:ext cx="5396830" cy="687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6345D-6E0E-48E8-8962-0A49CE52C325}">
      <dsp:nvSpPr>
        <dsp:cNvPr id="0" name=""/>
        <dsp:cNvSpPr/>
      </dsp:nvSpPr>
      <dsp:spPr>
        <a:xfrm rot="5400000">
          <a:off x="-168713" y="171674"/>
          <a:ext cx="1124758" cy="787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Liability</a:t>
          </a:r>
          <a:endParaRPr lang="en-US" sz="900" b="1" kern="1200" dirty="0">
            <a:solidFill>
              <a:schemeClr val="tx1"/>
            </a:solidFill>
          </a:endParaRPr>
        </a:p>
      </dsp:txBody>
      <dsp:txXfrm rot="-5400000">
        <a:off x="1" y="396625"/>
        <a:ext cx="787330" cy="337428"/>
      </dsp:txXfrm>
    </dsp:sp>
    <dsp:sp modelId="{FAA4F6FD-95B4-49C4-9064-A281D15EAB23}">
      <dsp:nvSpPr>
        <dsp:cNvPr id="0" name=""/>
        <dsp:cNvSpPr/>
      </dsp:nvSpPr>
      <dsp:spPr>
        <a:xfrm rot="5400000">
          <a:off x="3155140" y="-2364849"/>
          <a:ext cx="731092" cy="5466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Business Structure (LLC; LLP; C-Corp, S-Corp,…)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Liability Insurance</a:t>
          </a:r>
          <a:endParaRPr lang="en-US" sz="1400" b="1" kern="1200" dirty="0"/>
        </a:p>
      </dsp:txBody>
      <dsp:txXfrm rot="-5400000">
        <a:off x="787330" y="38650"/>
        <a:ext cx="5431024" cy="659714"/>
      </dsp:txXfrm>
    </dsp:sp>
    <dsp:sp modelId="{B0BBFC12-42DD-47D8-8B5A-878E15E93ED1}">
      <dsp:nvSpPr>
        <dsp:cNvPr id="0" name=""/>
        <dsp:cNvSpPr/>
      </dsp:nvSpPr>
      <dsp:spPr>
        <a:xfrm rot="5400000">
          <a:off x="-168713" y="1093919"/>
          <a:ext cx="1124758" cy="787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Business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Continuity</a:t>
          </a:r>
          <a:endParaRPr lang="en-US" sz="1000" b="1" kern="1200" dirty="0">
            <a:solidFill>
              <a:schemeClr val="tx1"/>
            </a:solidFill>
          </a:endParaRPr>
        </a:p>
      </dsp:txBody>
      <dsp:txXfrm rot="-5400000">
        <a:off x="1" y="1318870"/>
        <a:ext cx="787330" cy="337428"/>
      </dsp:txXfrm>
    </dsp:sp>
    <dsp:sp modelId="{7F0ECA65-2E7F-41A7-B3BA-249E4EECC0DF}">
      <dsp:nvSpPr>
        <dsp:cNvPr id="0" name=""/>
        <dsp:cNvSpPr/>
      </dsp:nvSpPr>
      <dsp:spPr>
        <a:xfrm rot="5400000">
          <a:off x="3154948" y="-1442412"/>
          <a:ext cx="731477" cy="5466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Succession Planning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Will and Estate Management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-5400000">
        <a:off x="787330" y="960914"/>
        <a:ext cx="5431005" cy="660061"/>
      </dsp:txXfrm>
    </dsp:sp>
    <dsp:sp modelId="{8EFAA8D9-1130-42C8-9D64-E53DFA24A3FE}">
      <dsp:nvSpPr>
        <dsp:cNvPr id="0" name=""/>
        <dsp:cNvSpPr/>
      </dsp:nvSpPr>
      <dsp:spPr>
        <a:xfrm rot="5400000">
          <a:off x="-168713" y="2016164"/>
          <a:ext cx="1124758" cy="787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Key Employee(s</a:t>
          </a:r>
          <a:r>
            <a:rPr lang="en-US" sz="1000" b="1" kern="1200" dirty="0" smtClean="0">
              <a:solidFill>
                <a:srgbClr val="00FF00"/>
              </a:solidFill>
            </a:rPr>
            <a:t>)</a:t>
          </a:r>
          <a:endParaRPr lang="en-US" sz="1000" b="1" kern="1200" dirty="0">
            <a:solidFill>
              <a:srgbClr val="00FF00"/>
            </a:solidFill>
          </a:endParaRPr>
        </a:p>
      </dsp:txBody>
      <dsp:txXfrm rot="-5400000">
        <a:off x="1" y="2241115"/>
        <a:ext cx="787330" cy="337428"/>
      </dsp:txXfrm>
    </dsp:sp>
    <dsp:sp modelId="{868DB316-110F-44B1-BEAF-DE8ADC6E0C46}">
      <dsp:nvSpPr>
        <dsp:cNvPr id="0" name=""/>
        <dsp:cNvSpPr/>
      </dsp:nvSpPr>
      <dsp:spPr>
        <a:xfrm rot="5400000">
          <a:off x="3155140" y="-520358"/>
          <a:ext cx="731092" cy="5466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Life Insurance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Disability Insurance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Bonus / Incentives / Profit Share Plan</a:t>
          </a:r>
          <a:endParaRPr lang="en-US" sz="1400" b="1" kern="1200" dirty="0"/>
        </a:p>
      </dsp:txBody>
      <dsp:txXfrm rot="-5400000">
        <a:off x="787330" y="1883141"/>
        <a:ext cx="5431024" cy="659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A1CD3-AB0F-45E5-9BD1-3D40B5E793EF}">
      <dsp:nvSpPr>
        <dsp:cNvPr id="0" name=""/>
        <dsp:cNvSpPr/>
      </dsp:nvSpPr>
      <dsp:spPr>
        <a:xfrm>
          <a:off x="1838492" y="-18313"/>
          <a:ext cx="3233523" cy="3233523"/>
        </a:xfrm>
        <a:prstGeom prst="circularArrow">
          <a:avLst>
            <a:gd name="adj1" fmla="val 5544"/>
            <a:gd name="adj2" fmla="val 330680"/>
            <a:gd name="adj3" fmla="val 13795173"/>
            <a:gd name="adj4" fmla="val 1737426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EB75B-81A8-4D39-900C-251D21833161}">
      <dsp:nvSpPr>
        <dsp:cNvPr id="0" name=""/>
        <dsp:cNvSpPr/>
      </dsp:nvSpPr>
      <dsp:spPr>
        <a:xfrm>
          <a:off x="2704478" y="1235"/>
          <a:ext cx="1501550" cy="75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#1 Identify</a:t>
          </a:r>
          <a:endParaRPr lang="en-US" sz="1900" kern="1200" dirty="0"/>
        </a:p>
      </dsp:txBody>
      <dsp:txXfrm>
        <a:off x="2741128" y="37885"/>
        <a:ext cx="1428250" cy="677475"/>
      </dsp:txXfrm>
    </dsp:sp>
    <dsp:sp modelId="{F80752A2-F8D8-4BF6-81D5-19AD96FE42FB}">
      <dsp:nvSpPr>
        <dsp:cNvPr id="0" name=""/>
        <dsp:cNvSpPr/>
      </dsp:nvSpPr>
      <dsp:spPr>
        <a:xfrm>
          <a:off x="4267322" y="963828"/>
          <a:ext cx="1501550" cy="75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#2 Prioritize</a:t>
          </a:r>
          <a:endParaRPr lang="en-US" sz="1900" kern="1200" dirty="0"/>
        </a:p>
      </dsp:txBody>
      <dsp:txXfrm>
        <a:off x="4303972" y="1000478"/>
        <a:ext cx="1428250" cy="677475"/>
      </dsp:txXfrm>
    </dsp:sp>
    <dsp:sp modelId="{FC0D7D92-7334-4B35-8128-3692F90C03E4}">
      <dsp:nvSpPr>
        <dsp:cNvPr id="0" name=""/>
        <dsp:cNvSpPr/>
      </dsp:nvSpPr>
      <dsp:spPr>
        <a:xfrm>
          <a:off x="3514976" y="2495691"/>
          <a:ext cx="1501550" cy="75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#3 Evaluate</a:t>
          </a:r>
          <a:endParaRPr lang="en-US" sz="1900" kern="1200" dirty="0"/>
        </a:p>
      </dsp:txBody>
      <dsp:txXfrm>
        <a:off x="3551626" y="2532341"/>
        <a:ext cx="1428250" cy="677475"/>
      </dsp:txXfrm>
    </dsp:sp>
    <dsp:sp modelId="{821D3389-F91B-4D1D-B73E-E7E6DD573557}">
      <dsp:nvSpPr>
        <dsp:cNvPr id="0" name=""/>
        <dsp:cNvSpPr/>
      </dsp:nvSpPr>
      <dsp:spPr>
        <a:xfrm>
          <a:off x="1893980" y="2495691"/>
          <a:ext cx="1501550" cy="75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#4 Select</a:t>
          </a:r>
          <a:endParaRPr lang="en-US" sz="1900" kern="1200" dirty="0"/>
        </a:p>
      </dsp:txBody>
      <dsp:txXfrm>
        <a:off x="1930630" y="2532341"/>
        <a:ext cx="1428250" cy="677475"/>
      </dsp:txXfrm>
    </dsp:sp>
    <dsp:sp modelId="{D224CFAB-B0E2-41EC-8100-93054C1EBF9B}">
      <dsp:nvSpPr>
        <dsp:cNvPr id="0" name=""/>
        <dsp:cNvSpPr/>
      </dsp:nvSpPr>
      <dsp:spPr>
        <a:xfrm>
          <a:off x="1145848" y="963814"/>
          <a:ext cx="1501550" cy="75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#5 Review</a:t>
          </a:r>
          <a:endParaRPr lang="en-US" sz="1900" kern="1200" dirty="0"/>
        </a:p>
      </dsp:txBody>
      <dsp:txXfrm>
        <a:off x="1182498" y="1000464"/>
        <a:ext cx="1428250" cy="67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13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ng.com/images/search?q=Risk+Graphic&amp;view=detailv2&amp;&amp;id=452A1DA280EB87B6B6C8E8B02A26F1D5C6AA44B8&amp;selectedIndex=18&amp;ccid=USZOO83z&amp;simid=608029338368412589&amp;thid=OIP.M51264e3bcdf376c3d2b1a926a986557eo0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79" y="5141914"/>
            <a:ext cx="1268464" cy="62554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46" y="4829303"/>
            <a:ext cx="1340775" cy="107202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1" y="4624802"/>
            <a:ext cx="917600" cy="148102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514850" y="3333520"/>
            <a:ext cx="118342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Session </a:t>
            </a:r>
            <a:r>
              <a:rPr lang="en-US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#4: </a:t>
            </a:r>
            <a:endParaRPr lang="en-US" sz="32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Risk Mitigation / Risk Management</a:t>
            </a:r>
            <a:endParaRPr lang="en-US" altLang="en-US" sz="3200" dirty="0">
              <a:solidFill>
                <a:schemeClr val="accent1"/>
              </a:solidFill>
              <a:latin typeface="Trajan Pro"/>
              <a:cs typeface="Arial" pitchFamily="34" charset="0"/>
            </a:endParaRPr>
          </a:p>
        </p:txBody>
      </p:sp>
      <p:pic>
        <p:nvPicPr>
          <p:cNvPr id="1843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7"/>
          <a:stretch>
            <a:fillRect/>
          </a:stretch>
        </p:blipFill>
        <p:spPr bwMode="auto">
          <a:xfrm>
            <a:off x="1568451" y="60326"/>
            <a:ext cx="8788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92" y="5141915"/>
            <a:ext cx="1705075" cy="600457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0" y="4715202"/>
            <a:ext cx="1372329" cy="1339199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844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545" y="5141915"/>
            <a:ext cx="176741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00277" y="1937260"/>
            <a:ext cx="7618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Van McCall</a:t>
            </a:r>
          </a:p>
          <a:p>
            <a:pPr algn="ctr"/>
            <a:r>
              <a:rPr lang="en-US" b="1" i="1" dirty="0" err="1" smtClean="0"/>
              <a:t>AgSouth</a:t>
            </a:r>
            <a:r>
              <a:rPr lang="en-US" b="1" i="1" dirty="0" smtClean="0"/>
              <a:t> Farm Credit</a:t>
            </a:r>
          </a:p>
          <a:p>
            <a:pPr algn="ctr"/>
            <a:r>
              <a:rPr lang="en-US" sz="1400" b="1" i="1" dirty="0" smtClean="0"/>
              <a:t> Education, Outreach &amp; Special Program Manager</a:t>
            </a:r>
            <a:endParaRPr lang="en-US" sz="1400" b="1" i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203859" y="3060700"/>
            <a:ext cx="48117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950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One Page Risk Management Planl.docx - Microsoft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0400" y="-2133600"/>
            <a:ext cx="21355051" cy="975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6800" y="1143000"/>
            <a:ext cx="1828800" cy="110799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Labor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Key Man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Family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6800" y="2209800"/>
            <a:ext cx="1828800" cy="92333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 dirty="0"/>
              <a:t>Key Man </a:t>
            </a:r>
          </a:p>
          <a:p>
            <a:pPr eaLnBrk="1" hangingPunct="1"/>
            <a:endParaRPr lang="en-US" sz="4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36800" y="3200401"/>
            <a:ext cx="1828800" cy="92392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>
                <a:solidFill>
                  <a:schemeClr val="bg1"/>
                </a:solidFill>
              </a:rPr>
              <a:t>Bonus Pay</a:t>
            </a:r>
          </a:p>
          <a:p>
            <a:pPr eaLnBrk="1" hangingPunct="1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Profit Sharing</a:t>
            </a:r>
          </a:p>
          <a:p>
            <a:pPr eaLnBrk="1" hangingPunct="1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% Ownership </a:t>
            </a:r>
          </a:p>
          <a:p>
            <a:pPr eaLnBrk="1" hangingPunct="1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6800" y="4267201"/>
            <a:ext cx="1828800" cy="1077218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200" dirty="0"/>
              <a:t>Bonus tied to Efficiency, Production &amp; Profit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36800" y="5181601"/>
            <a:ext cx="1828800" cy="81560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Gain Efficiency</a:t>
            </a:r>
          </a:p>
          <a:p>
            <a:pPr eaLnBrk="1" hangingPunct="1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Higher Profit</a:t>
            </a:r>
          </a:p>
          <a:p>
            <a:pPr eaLnBrk="1" hangingPunct="1">
              <a:buFontTx/>
              <a:buAutoNum type="arabicPeriod"/>
            </a:pPr>
            <a:r>
              <a:rPr lang="en-US" sz="1200">
                <a:solidFill>
                  <a:schemeClr val="bg1"/>
                </a:solidFill>
              </a:rPr>
              <a:t>Happy K Man</a:t>
            </a:r>
          </a:p>
          <a:p>
            <a:pPr eaLnBrk="1" hangingPunct="1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00800" y="1143000"/>
            <a:ext cx="1828800" cy="110799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Disease</a:t>
            </a:r>
          </a:p>
          <a:p>
            <a:pPr eaLnBrk="1" hangingPunct="1">
              <a:buFontTx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Weather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Insects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29600" y="1143000"/>
            <a:ext cx="1930400" cy="110799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</a:rPr>
              <a:t>1. Customer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2.Food Safety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3. </a:t>
            </a:r>
            <a:r>
              <a:rPr lang="en-US" sz="1600" dirty="0" err="1" smtClean="0">
                <a:solidFill>
                  <a:schemeClr val="bg1"/>
                </a:solidFill>
              </a:rPr>
              <a:t>Mkt</a:t>
            </a:r>
            <a:r>
              <a:rPr lang="en-US" sz="1600" dirty="0" smtClean="0">
                <a:solidFill>
                  <a:schemeClr val="bg1"/>
                </a:solidFill>
              </a:rPr>
              <a:t> Access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160000" y="1143000"/>
            <a:ext cx="1524000" cy="1015663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Labor Injury</a:t>
            </a:r>
          </a:p>
          <a:p>
            <a:pPr eaLnBrk="1" hangingPunct="1">
              <a:buFontTx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Fire Loss</a:t>
            </a:r>
          </a:p>
          <a:p>
            <a:pPr marL="0" indent="0" eaLnBrk="1" hangingPunct="1"/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65600" y="1143000"/>
            <a:ext cx="2133600" cy="110799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Cash Flow</a:t>
            </a:r>
          </a:p>
          <a:p>
            <a:pPr eaLnBrk="1" hangingPunct="1">
              <a:buFontTx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Interest Rate</a:t>
            </a:r>
          </a:p>
          <a:p>
            <a:pPr eaLnBrk="1" hangingPunct="1">
              <a:buFontTx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Capital Avail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99200" y="4267201"/>
            <a:ext cx="1930400" cy="8921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/>
              <a:t>1.Crop Variety Selection</a:t>
            </a:r>
          </a:p>
          <a:p>
            <a:pPr eaLnBrk="1" hangingPunct="1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29600" y="2209801"/>
            <a:ext cx="1930400" cy="98488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1. Food Safety</a:t>
            </a:r>
            <a:endParaRPr lang="en-US" sz="1400" dirty="0"/>
          </a:p>
          <a:p>
            <a:pPr eaLnBrk="1" hangingPunct="1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261600" y="2209820"/>
            <a:ext cx="1524000" cy="738664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 dirty="0" smtClean="0"/>
              <a:t>Labor Injury </a:t>
            </a:r>
            <a:endParaRPr lang="en-US" sz="1400" dirty="0"/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67200" y="2209801"/>
            <a:ext cx="2032000" cy="738664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 dirty="0"/>
              <a:t>Capital </a:t>
            </a:r>
            <a:r>
              <a:rPr lang="en-US" sz="1400" dirty="0" smtClean="0"/>
              <a:t>Availability</a:t>
            </a:r>
            <a:endParaRPr lang="en-US" sz="1400" dirty="0"/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67200" y="3200400"/>
            <a:ext cx="2032000" cy="9540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Line of Credit</a:t>
            </a:r>
          </a:p>
          <a:p>
            <a:pPr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Build Wk Cap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67200" y="4267200"/>
            <a:ext cx="2032000" cy="738664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 dirty="0"/>
              <a:t>Build Savings / cycle</a:t>
            </a:r>
            <a:endParaRPr lang="en-US" sz="1100" dirty="0"/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67200" y="5181600"/>
            <a:ext cx="2032000" cy="969496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Review Cash Flow Budget</a:t>
            </a:r>
          </a:p>
          <a:p>
            <a:pPr eaLnBrk="1" hangingPunct="1">
              <a:buFontTx/>
              <a:buAutoNum type="arabicPeriod"/>
            </a:pPr>
            <a:r>
              <a:rPr lang="en-US" sz="1200" dirty="0" smtClean="0">
                <a:solidFill>
                  <a:schemeClr val="bg1"/>
                </a:solidFill>
              </a:rPr>
              <a:t>Monitor Liquidity </a:t>
            </a:r>
            <a:r>
              <a:rPr lang="en-US" sz="1200" dirty="0" err="1" smtClean="0">
                <a:solidFill>
                  <a:schemeClr val="bg1"/>
                </a:solidFill>
              </a:rPr>
              <a:t>Positon</a:t>
            </a:r>
            <a:r>
              <a:rPr lang="en-US" sz="1200" dirty="0" smtClean="0">
                <a:solidFill>
                  <a:schemeClr val="bg1"/>
                </a:solidFill>
              </a:rPr>
              <a:t> on BS</a:t>
            </a:r>
            <a:endParaRPr lang="en-US" sz="1200" dirty="0">
              <a:solidFill>
                <a:schemeClr val="bg1"/>
              </a:solidFill>
            </a:endParaRPr>
          </a:p>
          <a:p>
            <a:pPr eaLnBrk="1" hangingPunct="1"/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99200" y="3200400"/>
            <a:ext cx="2032000" cy="9540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Crop Insurance</a:t>
            </a:r>
          </a:p>
          <a:p>
            <a:pPr eaLnBrk="1" hangingPunct="1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Irrigation</a:t>
            </a:r>
          </a:p>
          <a:p>
            <a:pPr eaLnBrk="1" hangingPunct="1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Crop Variety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00800" y="2209801"/>
            <a:ext cx="1828800" cy="954107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/>
              <a:t>1.Weather</a:t>
            </a:r>
            <a:endParaRPr lang="en-US" sz="1600" dirty="0"/>
          </a:p>
          <a:p>
            <a:pPr eaLnBrk="1" hangingPunct="1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99200" y="5181600"/>
            <a:ext cx="2032000" cy="738664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Maintained sales across the season</a:t>
            </a:r>
          </a:p>
          <a:p>
            <a:pPr eaLnBrk="1" hangingPunct="1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31200" y="3200400"/>
            <a:ext cx="1828800" cy="9540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Training</a:t>
            </a:r>
          </a:p>
          <a:p>
            <a:pPr eaLnBrk="1" hangingPunct="1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Certification</a:t>
            </a:r>
          </a:p>
          <a:p>
            <a:pPr eaLnBrk="1" hangingPunct="1">
              <a:buFontTx/>
              <a:buAutoNum type="arabicPeriod"/>
            </a:pPr>
            <a:r>
              <a:rPr lang="en-US" sz="1400" dirty="0" err="1">
                <a:solidFill>
                  <a:schemeClr val="bg1"/>
                </a:solidFill>
              </a:rPr>
              <a:t>Wsh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Pck</a:t>
            </a:r>
            <a:r>
              <a:rPr lang="en-US" sz="1400" dirty="0">
                <a:solidFill>
                  <a:schemeClr val="bg1"/>
                </a:solidFill>
              </a:rPr>
              <a:t> Eq.</a:t>
            </a:r>
          </a:p>
          <a:p>
            <a:pPr eaLnBrk="1" hangingPunct="1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4267201"/>
            <a:ext cx="1930400" cy="892175"/>
          </a:xfrm>
          <a:prstGeom prst="rect">
            <a:avLst/>
          </a:prstGeom>
          <a:solidFill>
            <a:srgbClr val="EAEAEA"/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400" dirty="0"/>
              <a:t>Certification</a:t>
            </a:r>
          </a:p>
          <a:p>
            <a:pPr marL="342900" indent="-342900">
              <a:defRPr/>
            </a:pPr>
            <a:endParaRPr lang="en-US" sz="1400" dirty="0"/>
          </a:p>
          <a:p>
            <a:pPr marL="228600" indent="-22860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229600" y="5181600"/>
            <a:ext cx="2032000" cy="738664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Sales to Regional Chains</a:t>
            </a:r>
          </a:p>
          <a:p>
            <a:pPr eaLnBrk="1" hangingPunct="1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160000" y="3200400"/>
            <a:ext cx="1524000" cy="954088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1.Insurance</a:t>
            </a:r>
          </a:p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2.Training</a:t>
            </a:r>
          </a:p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3.Mitigation</a:t>
            </a:r>
          </a:p>
          <a:p>
            <a:pPr eaLnBrk="1" hangingPunct="1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0160000" y="4267200"/>
            <a:ext cx="1524000" cy="89255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/>
              <a:t>1.Insurance</a:t>
            </a:r>
          </a:p>
          <a:p>
            <a:pPr eaLnBrk="1" hangingPunct="1"/>
            <a:r>
              <a:rPr lang="en-US" sz="1400" dirty="0"/>
              <a:t>2.Training</a:t>
            </a:r>
          </a:p>
          <a:p>
            <a:pPr eaLnBrk="1" hangingPunct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160000" y="5181600"/>
            <a:ext cx="1524000" cy="769441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No Lawsuits</a:t>
            </a:r>
          </a:p>
          <a:p>
            <a:pPr eaLnBrk="1" hangingPunct="1"/>
            <a:endParaRPr lang="en-US" sz="16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6801" y="6372225"/>
            <a:ext cx="824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Risk Management Plan Project #4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0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33310" y="2756613"/>
            <a:ext cx="9825620" cy="2515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Beginning Farmer Rancher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 Program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Developing the Next Generation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Sustainable Farmers in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Georgia Grant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76" y="2785385"/>
            <a:ext cx="1261811" cy="204201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16" y="5785710"/>
            <a:ext cx="1288593" cy="56440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90" y="5715828"/>
            <a:ext cx="783489" cy="693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16" y="5785710"/>
            <a:ext cx="1467667" cy="579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64" y="5775436"/>
            <a:ext cx="1631871" cy="574678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2607848" y="5801385"/>
            <a:ext cx="1251287" cy="599763"/>
            <a:chOff x="4520121" y="4217075"/>
            <a:chExt cx="1987558" cy="8848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21" y="4717095"/>
              <a:ext cx="1987558" cy="3848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121" y="4217075"/>
              <a:ext cx="1987558" cy="423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2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Topics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6" y="1677972"/>
            <a:ext cx="11917405" cy="40196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Define Risk “Protecting Your Investment”</a:t>
            </a:r>
          </a:p>
          <a:p>
            <a:r>
              <a:rPr lang="en-US" b="1" i="1" dirty="0" smtClean="0"/>
              <a:t>Five Areas of Business Risk</a:t>
            </a:r>
          </a:p>
          <a:p>
            <a:r>
              <a:rPr lang="en-US" b="1" i="1" dirty="0" smtClean="0"/>
              <a:t>Potential Risks &amp; Management Tools</a:t>
            </a:r>
          </a:p>
          <a:p>
            <a:pPr lvl="1"/>
            <a:r>
              <a:rPr lang="en-US" b="1" i="1" dirty="0" smtClean="0"/>
              <a:t>Multi Peril Crop Insurance</a:t>
            </a:r>
          </a:p>
          <a:p>
            <a:r>
              <a:rPr lang="en-US" b="1" i="1" dirty="0" smtClean="0"/>
              <a:t>Putting Together the Risk Management PUZZEL</a:t>
            </a:r>
          </a:p>
          <a:p>
            <a:r>
              <a:rPr lang="en-US" b="1" i="1" dirty="0" smtClean="0"/>
              <a:t>The One Page Risk Management Plan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Farmer Horiz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Final New Logo with 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48" y="3148614"/>
            <a:ext cx="5866163" cy="174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42716" y="3322919"/>
            <a:ext cx="1149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®</a:t>
            </a:r>
            <a:r>
              <a:rPr lang="en-US" sz="5400" dirty="0"/>
              <a:t> </a:t>
            </a:r>
            <a:r>
              <a:rPr lang="en-US" sz="5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741" y="283231"/>
            <a:ext cx="112087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Storm Clouds of Risk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4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55600" y="390525"/>
            <a:ext cx="8382000" cy="7048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Your Investment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idx="1"/>
          </p:nvPr>
        </p:nvSpPr>
        <p:spPr>
          <a:xfrm>
            <a:off x="406400" y="1828800"/>
            <a:ext cx="11480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Risk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The uncertainty that an adverse event will occur.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In Farming always unsure of outcome at time planted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“Its Your </a:t>
            </a:r>
            <a:r>
              <a:rPr lang="en-US" i="1" u="sng" dirty="0" smtClean="0"/>
              <a:t>Attitude</a:t>
            </a:r>
            <a:r>
              <a:rPr lang="en-US" dirty="0" smtClean="0"/>
              <a:t> before you start that determines you </a:t>
            </a:r>
            <a:r>
              <a:rPr lang="en-US" i="1" u="sng" dirty="0" smtClean="0"/>
              <a:t>Location</a:t>
            </a:r>
            <a:r>
              <a:rPr lang="en-US" dirty="0" smtClean="0"/>
              <a:t> at the finish”.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Risk Management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Process to protect a farmer’s investment from the risks associated with the operation.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/>
              <a:t>Risk – The fine line between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“Thrill of Victory &amp; Agony of Defeat”</a:t>
            </a:r>
          </a:p>
          <a:p>
            <a:pPr eaLnBrk="1" hangingPunct="1">
              <a:lnSpc>
                <a:spcPct val="90000"/>
              </a:lnSpc>
            </a:pPr>
            <a:endParaRPr lang="en-US" sz="3600" b="1" dirty="0" smtClean="0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smtClean="0"/>
          </a:p>
        </p:txBody>
      </p:sp>
      <p:pic>
        <p:nvPicPr>
          <p:cNvPr id="6" name="Picture 2" descr="http://tse3.mm.bing.net/th?q=Risk+Management+Blocks&amp;w=100&amp;h=100&amp;c=1&amp;rs=1&amp;qlt=90&amp;pid=InlineBlock&amp;mkt=en-US&amp;adlt=strict&amp;t=1&amp;mw=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32" y="564714"/>
            <a:ext cx="2215475" cy="16616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597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13" y="1686366"/>
            <a:ext cx="4416864" cy="431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tse3.mm.bing.net/th?q=Risk+Management+Blocks&amp;w=100&amp;h=100&amp;c=1&amp;rs=1&amp;qlt=90&amp;pid=InlineBlock&amp;mkt=en-US&amp;adlt=strict&amp;t=1&amp;mw=2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25" y="1759974"/>
            <a:ext cx="4627716" cy="4243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327741" y="283231"/>
            <a:ext cx="112087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Plan to 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In Out Of Rain</a:t>
            </a:r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CC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CC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0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907" y="660925"/>
            <a:ext cx="8476833" cy="391886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5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Areas of Business Risk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u="sng" dirty="0">
              <a:solidFill>
                <a:schemeClr val="tx2">
                  <a:lumMod val="60000"/>
                  <a:lumOff val="40000"/>
                </a:schemeClr>
              </a:solidFill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32787"/>
              </p:ext>
            </p:extLst>
          </p:nvPr>
        </p:nvGraphicFramePr>
        <p:xfrm>
          <a:off x="3077136" y="2120546"/>
          <a:ext cx="5499099" cy="318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05473" y="1866454"/>
            <a:ext cx="282848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 People </a:t>
            </a:r>
            <a:endParaRPr lang="en-US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  Family / Key Man / Labor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1587" y="2977066"/>
            <a:ext cx="2376927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Growing or Raising your Product</a:t>
            </a:r>
          </a:p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Disease / Weather /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Insects / Regulation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1693" y="4168622"/>
            <a:ext cx="2576712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Liability</a:t>
            </a: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</a:rPr>
              <a:t>Injury 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 Workman Comp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   Fire or Loss</a:t>
            </a: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Legal Structure</a:t>
            </a: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Succession , Will</a:t>
            </a:r>
          </a:p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Disability 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353" y="4718709"/>
            <a:ext cx="2633912" cy="11695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 Sell what you Grow or Growing What you Can Sell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Customer / Food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Safety / Market Access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00" y="2133767"/>
            <a:ext cx="2384665" cy="2462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Economic &amp; Financial Considerations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1400" b="1" dirty="0" smtClean="0">
                <a:solidFill>
                  <a:schemeClr val="tx1"/>
                </a:solidFill>
              </a:rPr>
              <a:t>Cash Flow / Interest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Rates / Capital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Technology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Identify Theft</a:t>
            </a:r>
          </a:p>
          <a:p>
            <a:r>
              <a:rPr lang="en-US" sz="1400" b="1" dirty="0" smtClean="0">
                <a:solidFill>
                  <a:schemeClr val="tx1"/>
                </a:solidFill>
              </a:rPr>
              <a:t>   CBI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Change Passwords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Anti Virus &amp;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  Spyware</a:t>
            </a:r>
          </a:p>
          <a:p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15631" y="2228370"/>
            <a:ext cx="2151529" cy="7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76235" y="3256749"/>
            <a:ext cx="6292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991395" y="4899852"/>
            <a:ext cx="1075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86265" y="3172225"/>
            <a:ext cx="60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37969" y="4894730"/>
            <a:ext cx="802555" cy="5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Risk Clipart with no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8" y="108896"/>
            <a:ext cx="2517107" cy="18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90" y="82616"/>
            <a:ext cx="1682044" cy="445029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endParaRPr lang="en-US" sz="40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67" y="322310"/>
            <a:ext cx="1583267" cy="92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50331396"/>
              </p:ext>
            </p:extLst>
          </p:nvPr>
        </p:nvGraphicFramePr>
        <p:xfrm>
          <a:off x="1670757" y="462499"/>
          <a:ext cx="6254044" cy="311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436534" y="93133"/>
            <a:ext cx="1715911" cy="369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US" sz="28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61443606"/>
              </p:ext>
            </p:extLst>
          </p:nvPr>
        </p:nvGraphicFramePr>
        <p:xfrm>
          <a:off x="1670757" y="3391763"/>
          <a:ext cx="6254044" cy="297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ctangle 13"/>
          <p:cNvSpPr/>
          <p:nvPr/>
        </p:nvSpPr>
        <p:spPr>
          <a:xfrm>
            <a:off x="7924801" y="3391764"/>
            <a:ext cx="2063001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Return</a:t>
            </a:r>
            <a:endParaRPr lang="en-US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48343" y="2465583"/>
            <a:ext cx="1642380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Risk</a:t>
            </a:r>
            <a:endParaRPr lang="en-US" sz="28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70758" y="462500"/>
            <a:ext cx="1106309" cy="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457267" y="2898416"/>
            <a:ext cx="1583267" cy="7241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513" y="797248"/>
            <a:ext cx="8025141" cy="77608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Putting The Puzzle Together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 </a:t>
            </a:r>
            <a:r>
              <a:rPr lang="en-US" sz="27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Steps of Risk Management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u="sng" dirty="0">
              <a:solidFill>
                <a:schemeClr val="tx2">
                  <a:lumMod val="60000"/>
                  <a:lumOff val="4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5473" y="1866454"/>
            <a:ext cx="2863583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are the Risks?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21587" y="2977066"/>
            <a:ext cx="2376927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will have the biggest impact on my farm?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5474" y="4730883"/>
            <a:ext cx="286358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Risk Management Tools are available?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648" y="4514529"/>
            <a:ext cx="2499865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Which tool will I select to manage the Risk?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648" y="2890761"/>
            <a:ext cx="2151525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Measure the Effectiveness of the Tool.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15631" y="2228370"/>
            <a:ext cx="2151529" cy="7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76235" y="3256749"/>
            <a:ext cx="6292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991395" y="4899852"/>
            <a:ext cx="10757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86265" y="3172225"/>
            <a:ext cx="608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37969" y="4894730"/>
            <a:ext cx="802555" cy="5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375253"/>
              </p:ext>
            </p:extLst>
          </p:nvPr>
        </p:nvGraphicFramePr>
        <p:xfrm>
          <a:off x="2387174" y="2013217"/>
          <a:ext cx="6910508" cy="324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" descr="http://ts3.mm.bing.net/th?&amp;id=HN.608029410655143279&amp;w=300&amp;h=300&amp;c=0&amp;pid=1.9&amp;rs=0&amp;p=0&amp;url=http%3A%2F%2Fwww.canstockphoto.com%2Frisk-management-means-analyze-evaluate-11889722.htm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5" y="260482"/>
            <a:ext cx="2048507" cy="160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e1.mm.bing.net/th?&amp;id=OIP.M51264e3bcdf376c3d2b1a926a986557eo0&amp;w=198&amp;h=197&amp;c=0&amp;pid=1.9&amp;rs=0&amp;p=0&amp;url=http%3A%2F%2Fehis.fullerton.edu%2Friskmanagement%2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1" y="2855668"/>
            <a:ext cx="1282394" cy="15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2" grpId="0" animBg="1"/>
      <p:bldP spid="13" grpId="0" animBg="1"/>
      <p:bldP spid="14" grpId="0" animBg="1"/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One Page Risk Management Planl.docx - Microsoft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0400" y="-2133600"/>
            <a:ext cx="21355051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6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536</Words>
  <Application>Microsoft Office PowerPoint</Application>
  <PresentationFormat>Widescreen</PresentationFormat>
  <Paragraphs>151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Bernard MT Condensed</vt:lpstr>
      <vt:lpstr>Calibri</vt:lpstr>
      <vt:lpstr>Times New Roman</vt:lpstr>
      <vt:lpstr>Trajan Pro</vt:lpstr>
      <vt:lpstr>Office Theme</vt:lpstr>
      <vt:lpstr>PowerPoint Presentation</vt:lpstr>
      <vt:lpstr>Workshop Topics</vt:lpstr>
      <vt:lpstr>PowerPoint Presentation</vt:lpstr>
      <vt:lpstr>Protecting Your Investment</vt:lpstr>
      <vt:lpstr>PowerPoint Presentation</vt:lpstr>
      <vt:lpstr>  5 Areas of Business Risk </vt:lpstr>
      <vt:lpstr>Risks</vt:lpstr>
      <vt:lpstr>Putting The Puzzle Together 5 Steps of Risk Management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24</cp:revision>
  <dcterms:created xsi:type="dcterms:W3CDTF">2015-06-09T16:44:22Z</dcterms:created>
  <dcterms:modified xsi:type="dcterms:W3CDTF">2016-07-22T15:54:14Z</dcterms:modified>
</cp:coreProperties>
</file>