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8" r:id="rId2"/>
    <p:sldId id="258" r:id="rId3"/>
    <p:sldId id="326" r:id="rId4"/>
    <p:sldId id="372" r:id="rId5"/>
    <p:sldId id="368" r:id="rId6"/>
    <p:sldId id="373" r:id="rId7"/>
    <p:sldId id="374" r:id="rId8"/>
    <p:sldId id="370" r:id="rId9"/>
    <p:sldId id="375" r:id="rId10"/>
    <p:sldId id="369" r:id="rId11"/>
    <p:sldId id="371" r:id="rId12"/>
    <p:sldId id="376" r:id="rId13"/>
    <p:sldId id="377" r:id="rId14"/>
    <p:sldId id="367" r:id="rId15"/>
    <p:sldId id="365" r:id="rId16"/>
    <p:sldId id="366" r:id="rId17"/>
    <p:sldId id="379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13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040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88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E25833-383F-4A69-897E-9FFDA7BF99B6}" type="datetimeFigureOut">
              <a:rPr lang="en-US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536F75-D957-4EDD-B4BC-FEF699D307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3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2304" y="1984705"/>
            <a:ext cx="10347617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8. This type </a:t>
            </a:r>
            <a:r>
              <a:rPr lang="en-US" sz="3200" dirty="0"/>
              <a:t>of breeding takes advantage of using different breeds to help meet farm goals and satisfy a market; it is choosing traits from the different breeds </a:t>
            </a:r>
            <a:r>
              <a:rPr lang="en-US" sz="3200" dirty="0" smtClean="0"/>
              <a:t>you will use such </a:t>
            </a:r>
            <a:r>
              <a:rPr lang="en-US" sz="3200" dirty="0"/>
              <a:t>as growth and carcass from a terminal sire breed and mothering traits from a maternal breed for improved offspring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7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2061977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9</a:t>
            </a:r>
            <a:r>
              <a:rPr lang="en-US" sz="3200" dirty="0" smtClean="0"/>
              <a:t>. </a:t>
            </a:r>
            <a:r>
              <a:rPr lang="en-US" sz="3200" dirty="0"/>
              <a:t>This 2-word process is vital for selection of animals to keep for breeding AND for marketing your animals for breeding; examples include number born and raised, birth weight, weaning/post-weaning weights, number of times dewormed, fecal egg counts and others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8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2049098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10. </a:t>
            </a:r>
            <a:r>
              <a:rPr lang="en-US" sz="3200" dirty="0"/>
              <a:t>When we </a:t>
            </a:r>
            <a:r>
              <a:rPr lang="en-US" sz="3200" dirty="0" smtClean="0"/>
              <a:t>conduct this </a:t>
            </a:r>
            <a:r>
              <a:rPr lang="en-US" sz="3200" dirty="0"/>
              <a:t>for animals </a:t>
            </a:r>
            <a:r>
              <a:rPr lang="en-US" sz="3200" dirty="0" smtClean="0"/>
              <a:t>we are selecting on </a:t>
            </a:r>
            <a:r>
              <a:rPr lang="en-US" sz="3200" dirty="0"/>
              <a:t>other </a:t>
            </a:r>
            <a:r>
              <a:rPr lang="en-US" sz="3200" dirty="0" smtClean="0"/>
              <a:t>farms </a:t>
            </a:r>
            <a:r>
              <a:rPr lang="en-US" sz="3200" dirty="0"/>
              <a:t>or our own, we want to evaluate health status, if masculine or feminine, udders, teats and testicles, teeth, legs and overall conformation.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2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1162" y="1640134"/>
            <a:ext cx="7054961" cy="1325563"/>
          </a:xfrm>
        </p:spPr>
        <p:txBody>
          <a:bodyPr/>
          <a:lstStyle/>
          <a:p>
            <a:r>
              <a:rPr lang="en-US" dirty="0" smtClean="0"/>
              <a:t>Optional Selection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8534400" cy="1143000"/>
          </a:xfrm>
        </p:spPr>
        <p:txBody>
          <a:bodyPr/>
          <a:lstStyle/>
          <a:p>
            <a:r>
              <a:rPr lang="en-US" b="1" u="sng" cap="small" dirty="0" smtClean="0"/>
              <a:t>Selection</a:t>
            </a:r>
            <a:endParaRPr lang="en-US" b="1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94550" y="1430912"/>
            <a:ext cx="4625975" cy="4110476"/>
          </a:xfrm>
        </p:spPr>
        <p:txBody>
          <a:bodyPr>
            <a:noAutofit/>
          </a:bodyPr>
          <a:lstStyle/>
          <a:p>
            <a:r>
              <a:rPr lang="en-US" dirty="0" smtClean="0"/>
              <a:t>Which young Spanish buck would you buy?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yearling doe would you buy?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5026" r="18457" b="39952"/>
          <a:stretch/>
        </p:blipFill>
        <p:spPr bwMode="auto">
          <a:xfrm>
            <a:off x="561975" y="1219198"/>
            <a:ext cx="6452971" cy="226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6405"/>
          <a:stretch/>
        </p:blipFill>
        <p:spPr bwMode="auto">
          <a:xfrm>
            <a:off x="561974" y="3600449"/>
            <a:ext cx="6452971" cy="302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8534400" cy="1143000"/>
          </a:xfrm>
        </p:spPr>
        <p:txBody>
          <a:bodyPr/>
          <a:lstStyle/>
          <a:p>
            <a:r>
              <a:rPr lang="en-US" b="1" u="sng" cap="small" dirty="0" smtClean="0"/>
              <a:t>Selection</a:t>
            </a:r>
            <a:endParaRPr lang="en-US" b="1" u="sng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590549" y="1047750"/>
            <a:ext cx="1073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records and health status are all deemed satisfactory…...keep/buy or cull/do not buy for breeding stock?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/>
          <a:stretch/>
        </p:blipFill>
        <p:spPr bwMode="auto">
          <a:xfrm>
            <a:off x="685799" y="1858486"/>
            <a:ext cx="2353523" cy="198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49" y="3418443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0" y="1878747"/>
            <a:ext cx="2985250" cy="19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69777" y="3469902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382" y="3807484"/>
            <a:ext cx="672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Lactating females – doe and ewe (both nursing twin offspring)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73" y="4580896"/>
            <a:ext cx="2482229" cy="17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0097" y="6380281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 male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5" y="4339314"/>
            <a:ext cx="2511377" cy="209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3025" y="6433167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Yearling doe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57221" y="5980152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08402" y="3405370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13531" r="20196" b="8214"/>
          <a:stretch/>
        </p:blipFill>
        <p:spPr bwMode="auto">
          <a:xfrm>
            <a:off x="7890971" y="1640622"/>
            <a:ext cx="3045209" cy="29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76800" y="4785342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 ewe lamb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3382" y="6024165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8534400" cy="1143000"/>
          </a:xfrm>
        </p:spPr>
        <p:txBody>
          <a:bodyPr/>
          <a:lstStyle/>
          <a:p>
            <a:r>
              <a:rPr lang="en-US" b="1" u="sng" cap="small" dirty="0" smtClean="0"/>
              <a:t>Selection</a:t>
            </a:r>
            <a:endParaRPr lang="en-US" b="1" u="sng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590549" y="1047750"/>
            <a:ext cx="1073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records and health status are all deemed satisfactory…...keep/buy or cull/do not buy for breeding stock?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/>
          <a:stretch/>
        </p:blipFill>
        <p:spPr bwMode="auto">
          <a:xfrm>
            <a:off x="1092479" y="1878747"/>
            <a:ext cx="2353523" cy="198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49" y="3418443"/>
            <a:ext cx="104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A-Bad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/>
          <a:stretch/>
        </p:blipFill>
        <p:spPr bwMode="auto">
          <a:xfrm>
            <a:off x="4695332" y="1878747"/>
            <a:ext cx="2713069" cy="19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70505" y="3418443"/>
            <a:ext cx="98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B-Good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73" y="4580896"/>
            <a:ext cx="2482229" cy="17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3760" y="6416339"/>
            <a:ext cx="308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 male – Split scrotum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5" y="4339314"/>
            <a:ext cx="2511377" cy="209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3025" y="6433167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Yearling doe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77085" y="5920365"/>
            <a:ext cx="12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- Bad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77175" y="3405370"/>
            <a:ext cx="11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- 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13531" r="20196" b="8214"/>
          <a:stretch/>
        </p:blipFill>
        <p:spPr bwMode="auto">
          <a:xfrm>
            <a:off x="8681546" y="1640622"/>
            <a:ext cx="3045209" cy="29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76800" y="4785342"/>
            <a:ext cx="362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nice lamb; may not have perfect leg conformation, but with good records, a good choice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7636" y="5730933"/>
            <a:ext cx="7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D-Not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0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39723"/>
            <a:ext cx="7005082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1 Activity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Breed and Breeding Stock Selection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443413"/>
            <a:ext cx="105156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Dr. </a:t>
            </a:r>
            <a:r>
              <a:rPr lang="en-US" altLang="en-US" dirty="0" err="1" smtClean="0">
                <a:solidFill>
                  <a:schemeClr val="tx1"/>
                </a:solidFill>
              </a:rPr>
              <a:t>Niki</a:t>
            </a:r>
            <a:r>
              <a:rPr lang="en-US" altLang="en-US" dirty="0" smtClean="0">
                <a:solidFill>
                  <a:schemeClr val="tx1"/>
                </a:solidFill>
              </a:rPr>
              <a:t> Whitley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Animal Science Extension Specialist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Fort Valley State University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32" y="431398"/>
            <a:ext cx="3036601" cy="426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1851" y="5943600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Photos: Susan </a:t>
            </a:r>
            <a:r>
              <a:rPr lang="en-US" sz="2000" dirty="0" err="1" smtClean="0"/>
              <a:t>Shoenian</a:t>
            </a:r>
            <a:r>
              <a:rPr lang="en-US" sz="2000" dirty="0" smtClean="0"/>
              <a:t>, </a:t>
            </a:r>
            <a:r>
              <a:rPr lang="en-US" sz="2000" dirty="0" err="1" smtClean="0"/>
              <a:t>Baalands</a:t>
            </a:r>
            <a:r>
              <a:rPr lang="en-US" sz="2000" dirty="0" smtClean="0"/>
              <a:t> farm and Dr. Niki Whitley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2126371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1.  This </a:t>
            </a:r>
            <a:r>
              <a:rPr lang="en-US" sz="3200" dirty="0"/>
              <a:t>four-letter word is used to describe animals that are removed from the breeding herd because they do not meet production or performance guidelines (including milk/fiber production). Also used as a verb for the act of removing animals from the breeding herd….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30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1649853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2.  This </a:t>
            </a:r>
            <a:r>
              <a:rPr lang="en-US" sz="3200" dirty="0"/>
              <a:t>type of market will be needed for any species, breed or production system that you decide upon. </a:t>
            </a: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2306675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3. </a:t>
            </a:r>
            <a:r>
              <a:rPr lang="en-US" sz="3200" dirty="0"/>
              <a:t>Simply put, you may increase this by decreasing your inputs or increasing your outputs.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4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1649853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4. </a:t>
            </a:r>
            <a:r>
              <a:rPr lang="en-US" sz="3200" dirty="0"/>
              <a:t>In this production system, when selecting animals, performance and fitness traits are of primary importance with body conformation and fiber/wool less important.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3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1649853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5. </a:t>
            </a:r>
            <a:r>
              <a:rPr lang="en-US" sz="3200" dirty="0"/>
              <a:t>Breeds of this overall type include Suffolk, Hampshire, Texel and </a:t>
            </a:r>
            <a:r>
              <a:rPr lang="en-US" sz="3200" dirty="0" err="1"/>
              <a:t>Dorper</a:t>
            </a:r>
            <a:r>
              <a:rPr lang="en-US" sz="3200" dirty="0"/>
              <a:t> sheep as well as Boer, Savanna and </a:t>
            </a:r>
            <a:r>
              <a:rPr lang="en-US" sz="3200" dirty="0" err="1"/>
              <a:t>Kiko</a:t>
            </a:r>
            <a:r>
              <a:rPr lang="en-US" sz="3200" dirty="0"/>
              <a:t> goats? 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5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1714248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6. </a:t>
            </a:r>
            <a:r>
              <a:rPr lang="en-US" sz="3200" dirty="0"/>
              <a:t>Body conformation </a:t>
            </a:r>
            <a:r>
              <a:rPr lang="en-US" sz="3200" dirty="0" smtClean="0"/>
              <a:t>is important </a:t>
            </a:r>
            <a:r>
              <a:rPr lang="en-US" sz="3200" dirty="0"/>
              <a:t>in these two production systems.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2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2412" y="1752884"/>
            <a:ext cx="11485674" cy="41104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7. Hair </a:t>
            </a:r>
            <a:r>
              <a:rPr lang="en-US" sz="3200" dirty="0"/>
              <a:t>sheep breeds and Spanish and </a:t>
            </a:r>
            <a:r>
              <a:rPr lang="en-US" sz="3200" dirty="0" err="1"/>
              <a:t>Kiko</a:t>
            </a:r>
            <a:r>
              <a:rPr lang="en-US" sz="3200" dirty="0"/>
              <a:t> goats are generally considered to part of this overall breed type because they do well in number of offspring born/raised and have good fitness </a:t>
            </a:r>
            <a:r>
              <a:rPr lang="en-US" sz="3200" dirty="0" smtClean="0"/>
              <a:t>traits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412" y="409977"/>
            <a:ext cx="111345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Given the following information, give the answer in the form of a question.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7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9141</TotalTime>
  <Words>677</Words>
  <Application>Microsoft Office PowerPoint</Application>
  <PresentationFormat>Widescreen</PresentationFormat>
  <Paragraphs>70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1 Activity Breed and Breeding Stock Selection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Given the following information, give the answer in the form of a question.</vt:lpstr>
      <vt:lpstr>Optional Selection Activity</vt:lpstr>
      <vt:lpstr>Selection</vt:lpstr>
      <vt:lpstr>Selection</vt:lpstr>
      <vt:lpstr>Selection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243</cp:revision>
  <cp:lastPrinted>2016-09-06T18:10:13Z</cp:lastPrinted>
  <dcterms:created xsi:type="dcterms:W3CDTF">2015-06-09T16:44:22Z</dcterms:created>
  <dcterms:modified xsi:type="dcterms:W3CDTF">2016-09-06T18:14:33Z</dcterms:modified>
</cp:coreProperties>
</file>