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0" r:id="rId2"/>
    <p:sldId id="258" r:id="rId3"/>
    <p:sldId id="323" r:id="rId4"/>
    <p:sldId id="329" r:id="rId5"/>
    <p:sldId id="334" r:id="rId6"/>
    <p:sldId id="344" r:id="rId7"/>
    <p:sldId id="335" r:id="rId8"/>
    <p:sldId id="330" r:id="rId9"/>
    <p:sldId id="336" r:id="rId10"/>
    <p:sldId id="345" r:id="rId11"/>
    <p:sldId id="337" r:id="rId12"/>
    <p:sldId id="331" r:id="rId13"/>
    <p:sldId id="338" r:id="rId14"/>
    <p:sldId id="346" r:id="rId15"/>
    <p:sldId id="339" r:id="rId16"/>
    <p:sldId id="332" r:id="rId17"/>
    <p:sldId id="340" r:id="rId18"/>
    <p:sldId id="347" r:id="rId19"/>
    <p:sldId id="341" r:id="rId20"/>
    <p:sldId id="333" r:id="rId21"/>
    <p:sldId id="342" r:id="rId22"/>
    <p:sldId id="348" r:id="rId23"/>
    <p:sldId id="343" r:id="rId24"/>
    <p:sldId id="35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2D0"/>
    <a:srgbClr val="D6E6CC"/>
    <a:srgbClr val="E2F0D9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0E17-46D7-4242-9920-3E913378EBF9}" type="datetimeFigureOut">
              <a:rPr lang="en-US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B3D9-A328-44C7-A5A2-EA8E4DB375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44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41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7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5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98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8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9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2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21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90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5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3D9-A328-44C7-A5A2-EA8E4DB3755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0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0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60507" y="2093011"/>
            <a:ext cx="5993293" cy="18816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Boer kid or a Spanish kid?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" b="12682"/>
          <a:stretch/>
        </p:blipFill>
        <p:spPr>
          <a:xfrm>
            <a:off x="3165885" y="2093011"/>
            <a:ext cx="1802614" cy="15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3011"/>
            <a:ext cx="1935678" cy="15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52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77429" y="1859098"/>
            <a:ext cx="59763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 smtClean="0"/>
              <a:t>A Boer kid 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 smtClean="0"/>
              <a:t>Boers greater genetic potential for muscling and growth</a:t>
            </a:r>
            <a:endParaRPr lang="en-US" i="1" dirty="0"/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 smtClean="0"/>
              <a:t>All else the same, will have higher requirements than Spanish</a:t>
            </a:r>
          </a:p>
          <a:p>
            <a:pPr marL="457200" lvl="1" indent="0">
              <a:buNone/>
            </a:pPr>
            <a:endParaRPr lang="en-US" i="1" dirty="0"/>
          </a:p>
          <a:p>
            <a:pPr marL="511175" indent="-511175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" b="12682"/>
          <a:stretch/>
        </p:blipFill>
        <p:spPr>
          <a:xfrm>
            <a:off x="3084508" y="2440680"/>
            <a:ext cx="1802614" cy="15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79" y="2440680"/>
            <a:ext cx="1935678" cy="159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5-Point Star 11"/>
          <p:cNvSpPr/>
          <p:nvPr/>
        </p:nvSpPr>
        <p:spPr>
          <a:xfrm>
            <a:off x="717765" y="3490481"/>
            <a:ext cx="889013" cy="7837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783282" y="2376888"/>
            <a:ext cx="5570518" cy="1751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Ewes in the spring or ewes in the winter?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26801" r="16891"/>
          <a:stretch/>
        </p:blipFill>
        <p:spPr bwMode="auto">
          <a:xfrm>
            <a:off x="3390724" y="2376888"/>
            <a:ext cx="2182996" cy="15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17156" r="12719" b="9367"/>
          <a:stretch/>
        </p:blipFill>
        <p:spPr bwMode="auto">
          <a:xfrm>
            <a:off x="838200" y="2376888"/>
            <a:ext cx="2342963" cy="149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36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783282" y="1859098"/>
            <a:ext cx="55705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Ewes in the spring or ewes in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the winter?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 smtClean="0"/>
              <a:t>Goats and sheep housed outdoors need more energy in winter to keep warm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 smtClean="0"/>
              <a:t>Hay digestion helps create body heat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 smtClean="0"/>
              <a:t>Good quality hay along with other needed energy supplementation important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26801" r="16891"/>
          <a:stretch/>
        </p:blipFill>
        <p:spPr bwMode="auto">
          <a:xfrm>
            <a:off x="3422189" y="2161309"/>
            <a:ext cx="2182996" cy="15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17156" r="12719" b="9367"/>
          <a:stretch/>
        </p:blipFill>
        <p:spPr bwMode="auto">
          <a:xfrm>
            <a:off x="838200" y="2161310"/>
            <a:ext cx="2342963" cy="149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Point Star 11"/>
          <p:cNvSpPr/>
          <p:nvPr/>
        </p:nvSpPr>
        <p:spPr>
          <a:xfrm>
            <a:off x="4716172" y="3144117"/>
            <a:ext cx="889013" cy="7837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846211" y="2338792"/>
            <a:ext cx="5570518" cy="17034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Early pregnant ewes or open (not pregnant) ewes?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t="24049" r="12063" b="12270"/>
          <a:stretch/>
        </p:blipFill>
        <p:spPr bwMode="auto">
          <a:xfrm>
            <a:off x="838200" y="2338792"/>
            <a:ext cx="2342963" cy="156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89" y="2338792"/>
            <a:ext cx="2182996" cy="156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19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73421" y="1859097"/>
            <a:ext cx="5680379" cy="4612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Early pregnant ewes and open (not pregnant) ewes are similar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Trick question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Requirements for early pregnant </a:t>
            </a:r>
            <a:r>
              <a:rPr lang="en-US" i="1" dirty="0"/>
              <a:t>and open </a:t>
            </a:r>
            <a:r>
              <a:rPr lang="en-US" i="1" dirty="0" smtClean="0"/>
              <a:t>does and ewes are not </a:t>
            </a:r>
            <a:r>
              <a:rPr lang="en-US" i="1" dirty="0"/>
              <a:t>really </a:t>
            </a:r>
            <a:r>
              <a:rPr lang="en-US" i="1" dirty="0" smtClean="0"/>
              <a:t>that different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If in </a:t>
            </a:r>
            <a:r>
              <a:rPr lang="en-US" i="1" dirty="0"/>
              <a:t>good condition, </a:t>
            </a:r>
            <a:r>
              <a:rPr lang="en-US" i="1" dirty="0" smtClean="0"/>
              <a:t>extra </a:t>
            </a:r>
            <a:r>
              <a:rPr lang="en-US" i="1" dirty="0"/>
              <a:t>feed/nutrients </a:t>
            </a:r>
            <a:r>
              <a:rPr lang="en-US" i="1" dirty="0" smtClean="0"/>
              <a:t>not needed in </a:t>
            </a:r>
            <a:r>
              <a:rPr lang="en-US" i="1" dirty="0"/>
              <a:t>early </a:t>
            </a:r>
            <a:r>
              <a:rPr lang="en-US" i="1" dirty="0" smtClean="0"/>
              <a:t>pregnancy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Good </a:t>
            </a:r>
            <a:r>
              <a:rPr lang="en-US" i="1" dirty="0"/>
              <a:t>time to feed extra </a:t>
            </a:r>
            <a:r>
              <a:rPr lang="en-US" i="1" dirty="0" smtClean="0"/>
              <a:t>if need to gain weight</a:t>
            </a:r>
            <a:endParaRPr lang="en-US" i="1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t="24049" r="12063" b="12270"/>
          <a:stretch/>
        </p:blipFill>
        <p:spPr bwMode="auto">
          <a:xfrm>
            <a:off x="696532" y="2407605"/>
            <a:ext cx="2342963" cy="156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81" y="2407605"/>
            <a:ext cx="2182996" cy="156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37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2960" y="1859098"/>
            <a:ext cx="9557954" cy="28079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you provide protein and energy for growth to a young kid or lamb: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a forage-only feeding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37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2960" y="1859098"/>
            <a:ext cx="9557954" cy="45798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can you provide protein and energy for growth to a young kid or lamb:</a:t>
            </a:r>
          </a:p>
          <a:p>
            <a:pPr marL="0" indent="0">
              <a:buNone/>
            </a:pPr>
            <a:r>
              <a:rPr lang="en-US" dirty="0" smtClean="0"/>
              <a:t>2.  Using </a:t>
            </a:r>
            <a:r>
              <a:rPr lang="en-US" dirty="0" smtClean="0"/>
              <a:t>a forage-only feeding system?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/>
              <a:t>Excellent forage planning and management may be able to meet the needs of lambs and older kids for optimal (not maximal) growth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i="1" dirty="0"/>
              <a:t>Good quality grass/legume mix </a:t>
            </a:r>
            <a:r>
              <a:rPr lang="en-US" i="1" dirty="0" smtClean="0"/>
              <a:t>pasture and browse/forbs</a:t>
            </a:r>
            <a:endParaRPr lang="en-US" i="1" dirty="0"/>
          </a:p>
          <a:p>
            <a:pPr lvl="2">
              <a:buFont typeface="Arial" panose="020B0604020202020204" pitchFamily="34" charset="0"/>
              <a:buChar char="−"/>
            </a:pPr>
            <a:r>
              <a:rPr lang="en-US" i="1" dirty="0"/>
              <a:t>Rotational grazing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i="1" dirty="0" smtClean="0"/>
              <a:t>Fertilization/Irrigation (?) 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i="1" dirty="0" smtClean="0"/>
              <a:t>Plant </a:t>
            </a:r>
            <a:r>
              <a:rPr lang="en-US" i="1" dirty="0"/>
              <a:t>height management for nutrients and parasite control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Younger just weaned kids and some breed lambs may need extra supplementation, especially if pastures have high parasite loads</a:t>
            </a:r>
          </a:p>
          <a:p>
            <a:pPr>
              <a:buFont typeface="Arial" panose="020B0604020202020204" pitchFamily="34" charset="0"/>
              <a:buChar char="−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14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2960" y="1859098"/>
            <a:ext cx="955795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you provide protein and energy for growth to a young kid or lamb: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a forage plus feed supplement feeding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20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2960" y="1859098"/>
            <a:ext cx="955795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can you provide protein and energy for growth to a young kid or lamb:</a:t>
            </a:r>
          </a:p>
          <a:p>
            <a:pPr marL="511175" indent="-511175">
              <a:buNone/>
            </a:pPr>
            <a:r>
              <a:rPr lang="en-US" dirty="0" smtClean="0"/>
              <a:t>2. Using a forage plus feed supplement feeding system?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Allows </a:t>
            </a:r>
            <a:r>
              <a:rPr lang="en-US" i="1" dirty="0"/>
              <a:t>for flexibility when forage resources are limited (not enough land/pastures available, drought, etc</a:t>
            </a:r>
            <a:r>
              <a:rPr lang="en-US" i="1" dirty="0" smtClean="0"/>
              <a:t>.)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Feed </a:t>
            </a:r>
            <a:r>
              <a:rPr lang="en-US" i="1" dirty="0"/>
              <a:t>supplement </a:t>
            </a:r>
            <a:r>
              <a:rPr lang="en-US" i="1" dirty="0" smtClean="0"/>
              <a:t>with pasture or hay, depending on farm resources can provide </a:t>
            </a:r>
            <a:r>
              <a:rPr lang="en-US" i="1" dirty="0"/>
              <a:t>extra protein and </a:t>
            </a:r>
            <a:r>
              <a:rPr lang="en-US" i="1" dirty="0" smtClean="0"/>
              <a:t>energy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i="1" dirty="0" smtClean="0"/>
              <a:t>Ex: When pasture/hay low or low quality, a grain-soybean </a:t>
            </a:r>
            <a:r>
              <a:rPr lang="en-US" i="1" dirty="0"/>
              <a:t>meal </a:t>
            </a:r>
            <a:r>
              <a:rPr lang="en-US" i="1" dirty="0" smtClean="0"/>
              <a:t>fed at </a:t>
            </a:r>
            <a:r>
              <a:rPr lang="en-US" i="1" dirty="0"/>
              <a:t>one half to one percent of total animal body weight </a:t>
            </a:r>
            <a:r>
              <a:rPr lang="en-US" i="1" dirty="0" smtClean="0"/>
              <a:t>can help; more </a:t>
            </a:r>
            <a:r>
              <a:rPr lang="en-US" i="1" dirty="0"/>
              <a:t>may be needed for kids than for lambs and for winter than for </a:t>
            </a:r>
            <a:r>
              <a:rPr lang="en-US" i="1" dirty="0" smtClean="0"/>
              <a:t>summer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Supplementation </a:t>
            </a:r>
            <a:r>
              <a:rPr lang="en-US" i="1" dirty="0"/>
              <a:t>can vary based on </a:t>
            </a:r>
            <a:r>
              <a:rPr lang="en-US" i="1" dirty="0" smtClean="0"/>
              <a:t>requirements and animal </a:t>
            </a:r>
            <a:r>
              <a:rPr lang="en-US" i="1" dirty="0"/>
              <a:t>body condition.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077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222849"/>
            <a:ext cx="10515600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2 Activity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Small Ruminant Nutrition 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883" y="176510"/>
            <a:ext cx="4470709" cy="270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1267" y="5679546"/>
            <a:ext cx="10515600" cy="5053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Photos: Susan Schoenian, Baalands Farm and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2960" y="1859098"/>
            <a:ext cx="955795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you provide enough energy for weight gain to a very thin doe or ewe just giving birth to triplets: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a forage-only feeding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33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2960" y="1859098"/>
            <a:ext cx="955795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you provide enough energy for weight gain to a very thin doe or ewe just giving birth to triplets:</a:t>
            </a:r>
          </a:p>
          <a:p>
            <a:pPr marL="0" indent="0">
              <a:buNone/>
            </a:pPr>
            <a:r>
              <a:rPr lang="en-US" dirty="0" smtClean="0"/>
              <a:t>2.  Using </a:t>
            </a:r>
            <a:r>
              <a:rPr lang="en-US" dirty="0" smtClean="0"/>
              <a:t>a forage-only feeding system?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Highly unlikely </a:t>
            </a:r>
            <a:r>
              <a:rPr lang="en-US" i="1" dirty="0"/>
              <a:t>that </a:t>
            </a:r>
            <a:r>
              <a:rPr lang="en-US" i="1" dirty="0" smtClean="0"/>
              <a:t>forage-only </a:t>
            </a:r>
            <a:r>
              <a:rPr lang="en-US" i="1" dirty="0"/>
              <a:t>feeding system would be adequate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Could remove some of the offspring (bottle feed)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306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2960" y="1859098"/>
            <a:ext cx="955795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you provide enough energy for weight gain to a very thin doe or ewe just giving birth to triplets: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a forage plus feed supplement feeding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177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2960" y="1859098"/>
            <a:ext cx="95579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can you provide enough energy for weight gain to a very thin doe or ewe just giving birth to triplets: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Using a forage plus feed supplement feeding system?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Feed </a:t>
            </a:r>
            <a:r>
              <a:rPr lang="en-US" i="1" dirty="0"/>
              <a:t>supplement with high energy and appropriate protein for the species (goat or sheep) along with excellent quality forage (pasture) and/or </a:t>
            </a:r>
            <a:r>
              <a:rPr lang="en-US" i="1" dirty="0" smtClean="0"/>
              <a:t>hay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Cannot eat enough forage to meet needs for milk </a:t>
            </a:r>
            <a:r>
              <a:rPr lang="en-US" i="1" dirty="0"/>
              <a:t>production </a:t>
            </a:r>
            <a:r>
              <a:rPr lang="en-US" i="1" dirty="0" smtClean="0"/>
              <a:t>and to gain weight (productive females lose weight during lactation)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High </a:t>
            </a:r>
            <a:r>
              <a:rPr lang="en-US" i="1" dirty="0"/>
              <a:t>fat supplement </a:t>
            </a:r>
            <a:r>
              <a:rPr lang="en-US" i="1" dirty="0" smtClean="0"/>
              <a:t>or </a:t>
            </a:r>
            <a:r>
              <a:rPr lang="en-US" i="1" dirty="0"/>
              <a:t>adding corn oil to the feed </a:t>
            </a:r>
            <a:r>
              <a:rPr lang="en-US" i="1" dirty="0" smtClean="0"/>
              <a:t>adds </a:t>
            </a:r>
            <a:r>
              <a:rPr lang="en-US" i="1" dirty="0"/>
              <a:t>energy (calories) </a:t>
            </a:r>
            <a:r>
              <a:rPr lang="en-US" i="1" dirty="0" smtClean="0"/>
              <a:t>without </a:t>
            </a:r>
            <a:r>
              <a:rPr lang="en-US" i="1" dirty="0"/>
              <a:t>increasing diet ‘bulk’ so </a:t>
            </a:r>
            <a:r>
              <a:rPr lang="en-US" i="1" dirty="0" smtClean="0"/>
              <a:t>can </a:t>
            </a:r>
            <a:r>
              <a:rPr lang="en-US" i="1" dirty="0"/>
              <a:t>eat more </a:t>
            </a:r>
            <a:r>
              <a:rPr lang="en-US" i="1" dirty="0" smtClean="0"/>
              <a:t>calories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2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96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20" y="2054226"/>
            <a:ext cx="4602480" cy="3058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the next slides, indicate which of the pictured animals need more nutrients (have higher nutrient requirements in general).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143" y="1958237"/>
            <a:ext cx="4750913" cy="408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37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27268" y="1859098"/>
            <a:ext cx="572653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pregnant (open) yearling doe or a lactating yearling doe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59098"/>
            <a:ext cx="2047042" cy="210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0" t="18211" r="28011" b="18778"/>
          <a:stretch/>
        </p:blipFill>
        <p:spPr>
          <a:xfrm>
            <a:off x="3100709" y="1859098"/>
            <a:ext cx="2152177" cy="210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94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27268" y="1859098"/>
            <a:ext cx="57265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0" indent="0">
              <a:buNone/>
            </a:pPr>
            <a:r>
              <a:rPr lang="en-US" dirty="0" smtClean="0"/>
              <a:t>2.  A </a:t>
            </a:r>
            <a:r>
              <a:rPr lang="en-US" dirty="0" smtClean="0"/>
              <a:t>lactating yearling doe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 smtClean="0"/>
              <a:t>Still growing and milking 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 smtClean="0"/>
              <a:t>Yearlings need more than mature females if same production stage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/>
              <a:t>Same answer for sheep 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59098"/>
            <a:ext cx="2047042" cy="210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0" t="18211" r="28011" b="18778"/>
          <a:stretch/>
        </p:blipFill>
        <p:spPr>
          <a:xfrm>
            <a:off x="3100709" y="1859098"/>
            <a:ext cx="2152177" cy="210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5-Point Star 2"/>
          <p:cNvSpPr/>
          <p:nvPr/>
        </p:nvSpPr>
        <p:spPr>
          <a:xfrm>
            <a:off x="4738255" y="2078182"/>
            <a:ext cx="889013" cy="7837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4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27268" y="2328607"/>
            <a:ext cx="5726532" cy="21756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ewe with triplets or a large adult ram during breeding season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r="9713"/>
          <a:stretch/>
        </p:blipFill>
        <p:spPr bwMode="auto">
          <a:xfrm>
            <a:off x="838200" y="2328608"/>
            <a:ext cx="2047043" cy="170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r="7422" b="2943"/>
          <a:stretch/>
        </p:blipFill>
        <p:spPr bwMode="auto">
          <a:xfrm>
            <a:off x="3180167" y="2328607"/>
            <a:ext cx="2152177" cy="170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29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27268" y="2188600"/>
            <a:ext cx="5726532" cy="288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 smtClean="0"/>
              <a:t>A ewe with triplets 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/>
              <a:t>L</a:t>
            </a:r>
            <a:r>
              <a:rPr lang="en-US" i="1" dirty="0" smtClean="0"/>
              <a:t>actating/nursing females have higher nutrient requirements than healthy males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 smtClean="0"/>
              <a:t>Same answer for goats</a:t>
            </a:r>
            <a:endParaRPr lang="en-US" i="1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r="9713"/>
          <a:stretch/>
        </p:blipFill>
        <p:spPr bwMode="auto">
          <a:xfrm>
            <a:off x="824912" y="2188601"/>
            <a:ext cx="2047043" cy="170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r="7422" b="2943"/>
          <a:stretch/>
        </p:blipFill>
        <p:spPr bwMode="auto">
          <a:xfrm>
            <a:off x="3068273" y="2188601"/>
            <a:ext cx="2152177" cy="170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2081101" y="1796714"/>
            <a:ext cx="889013" cy="7837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7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60507" y="1859098"/>
            <a:ext cx="59932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late gestation ewe or late gestation doe?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3"/>
          <a:stretch/>
        </p:blipFill>
        <p:spPr bwMode="auto">
          <a:xfrm>
            <a:off x="1092531" y="2136965"/>
            <a:ext cx="1935678" cy="156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1" r="-48"/>
          <a:stretch/>
        </p:blipFill>
        <p:spPr bwMode="auto">
          <a:xfrm>
            <a:off x="3195618" y="2136966"/>
            <a:ext cx="1798383" cy="156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8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Learning Activity 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45267" y="1866718"/>
            <a:ext cx="59932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needs more nutrients?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late gestation doe</a:t>
            </a:r>
          </a:p>
          <a:p>
            <a:pPr marL="795338" lvl="1" indent="-338138">
              <a:buFont typeface="Arial" panose="020B0604020202020204" pitchFamily="34" charset="0"/>
              <a:buChar char="−"/>
            </a:pPr>
            <a:r>
              <a:rPr lang="en-US" i="1" dirty="0" smtClean="0"/>
              <a:t>All else the same, goats have higher requirements than sheep</a:t>
            </a:r>
            <a:endParaRPr lang="en-US" i="1" dirty="0"/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If ewe carrying </a:t>
            </a:r>
            <a:r>
              <a:rPr lang="en-US" i="1" dirty="0"/>
              <a:t>triplets but </a:t>
            </a:r>
            <a:r>
              <a:rPr lang="en-US" i="1" dirty="0" smtClean="0"/>
              <a:t>doe </a:t>
            </a:r>
            <a:r>
              <a:rPr lang="en-US" i="1" dirty="0"/>
              <a:t>a </a:t>
            </a:r>
            <a:r>
              <a:rPr lang="en-US" i="1" dirty="0" smtClean="0"/>
              <a:t>single, answer would likely change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i="1" dirty="0" smtClean="0"/>
              <a:t> If </a:t>
            </a:r>
            <a:r>
              <a:rPr lang="en-US" i="1" dirty="0"/>
              <a:t>ewe </a:t>
            </a:r>
            <a:r>
              <a:rPr lang="en-US" i="1" dirty="0" smtClean="0"/>
              <a:t>in </a:t>
            </a:r>
            <a:r>
              <a:rPr lang="en-US" i="1" dirty="0"/>
              <a:t>poor condition </a:t>
            </a:r>
            <a:r>
              <a:rPr lang="en-US" i="1" dirty="0" smtClean="0"/>
              <a:t>(needed </a:t>
            </a:r>
            <a:r>
              <a:rPr lang="en-US" i="1" dirty="0"/>
              <a:t>to gain </a:t>
            </a:r>
            <a:r>
              <a:rPr lang="en-US" i="1" dirty="0" smtClean="0"/>
              <a:t>weight) but doe </a:t>
            </a:r>
            <a:r>
              <a:rPr lang="en-US" i="1" dirty="0"/>
              <a:t>was </a:t>
            </a:r>
            <a:r>
              <a:rPr lang="en-US" i="1" dirty="0" smtClean="0"/>
              <a:t>fat, answer may change</a:t>
            </a:r>
            <a:endParaRPr lang="en-US" i="1" dirty="0"/>
          </a:p>
          <a:p>
            <a:pPr lvl="1">
              <a:buFont typeface="Arial" panose="020B0604020202020204" pitchFamily="34" charset="0"/>
              <a:buChar char="−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3"/>
          <a:stretch/>
        </p:blipFill>
        <p:spPr bwMode="auto">
          <a:xfrm>
            <a:off x="1092530" y="2136965"/>
            <a:ext cx="1935678" cy="156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1" r="-48"/>
          <a:stretch/>
        </p:blipFill>
        <p:spPr bwMode="auto">
          <a:xfrm>
            <a:off x="3195617" y="2136966"/>
            <a:ext cx="1798383" cy="156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Point Star 11"/>
          <p:cNvSpPr/>
          <p:nvPr/>
        </p:nvSpPr>
        <p:spPr>
          <a:xfrm>
            <a:off x="4320893" y="1745080"/>
            <a:ext cx="889013" cy="7837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8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48A1FA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933</Words>
  <Application>Microsoft Office PowerPoint</Application>
  <PresentationFormat>Widescreen</PresentationFormat>
  <Paragraphs>130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Office Theme</vt:lpstr>
      <vt:lpstr>PowerPoint Presentation</vt:lpstr>
      <vt:lpstr>Session 2 Activity Small Ruminant Nutrition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Learning Activity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FVSU-AG</cp:lastModifiedBy>
  <cp:revision>97</cp:revision>
  <dcterms:created xsi:type="dcterms:W3CDTF">2015-06-09T16:44:22Z</dcterms:created>
  <dcterms:modified xsi:type="dcterms:W3CDTF">2016-09-02T19:55:43Z</dcterms:modified>
</cp:coreProperties>
</file>