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sldIdLst>
    <p:sldId id="256" r:id="rId2"/>
  </p:sldIdLst>
  <p:sldSz cx="38404800" cy="47548800"/>
  <p:notesSz cx="6858000" cy="9144000"/>
  <p:defaultTextStyle>
    <a:defPPr>
      <a:defRPr lang="en-US"/>
    </a:defPPr>
    <a:lvl1pPr algn="l" rtl="0" fontAlgn="base">
      <a:spcBef>
        <a:spcPct val="0"/>
      </a:spcBef>
      <a:spcAft>
        <a:spcPct val="0"/>
      </a:spcAft>
      <a:defRPr sz="9700" kern="1200">
        <a:solidFill>
          <a:schemeClr val="tx1"/>
        </a:solidFill>
        <a:latin typeface="Arial" charset="0"/>
        <a:ea typeface="+mn-ea"/>
        <a:cs typeface="+mn-cs"/>
      </a:defRPr>
    </a:lvl1pPr>
    <a:lvl2pPr marL="457200" algn="l" rtl="0" fontAlgn="base">
      <a:spcBef>
        <a:spcPct val="0"/>
      </a:spcBef>
      <a:spcAft>
        <a:spcPct val="0"/>
      </a:spcAft>
      <a:defRPr sz="9700" kern="1200">
        <a:solidFill>
          <a:schemeClr val="tx1"/>
        </a:solidFill>
        <a:latin typeface="Arial" charset="0"/>
        <a:ea typeface="+mn-ea"/>
        <a:cs typeface="+mn-cs"/>
      </a:defRPr>
    </a:lvl2pPr>
    <a:lvl3pPr marL="914400" algn="l" rtl="0" fontAlgn="base">
      <a:spcBef>
        <a:spcPct val="0"/>
      </a:spcBef>
      <a:spcAft>
        <a:spcPct val="0"/>
      </a:spcAft>
      <a:defRPr sz="9700" kern="1200">
        <a:solidFill>
          <a:schemeClr val="tx1"/>
        </a:solidFill>
        <a:latin typeface="Arial" charset="0"/>
        <a:ea typeface="+mn-ea"/>
        <a:cs typeface="+mn-cs"/>
      </a:defRPr>
    </a:lvl3pPr>
    <a:lvl4pPr marL="1371600" algn="l" rtl="0" fontAlgn="base">
      <a:spcBef>
        <a:spcPct val="0"/>
      </a:spcBef>
      <a:spcAft>
        <a:spcPct val="0"/>
      </a:spcAft>
      <a:defRPr sz="9700" kern="1200">
        <a:solidFill>
          <a:schemeClr val="tx1"/>
        </a:solidFill>
        <a:latin typeface="Arial" charset="0"/>
        <a:ea typeface="+mn-ea"/>
        <a:cs typeface="+mn-cs"/>
      </a:defRPr>
    </a:lvl4pPr>
    <a:lvl5pPr marL="1828800" algn="l" rtl="0" fontAlgn="base">
      <a:spcBef>
        <a:spcPct val="0"/>
      </a:spcBef>
      <a:spcAft>
        <a:spcPct val="0"/>
      </a:spcAft>
      <a:defRPr sz="9700" kern="1200">
        <a:solidFill>
          <a:schemeClr val="tx1"/>
        </a:solidFill>
        <a:latin typeface="Arial" charset="0"/>
        <a:ea typeface="+mn-ea"/>
        <a:cs typeface="+mn-cs"/>
      </a:defRPr>
    </a:lvl5pPr>
    <a:lvl6pPr marL="2286000" algn="l" defTabSz="914400" rtl="0" eaLnBrk="1" latinLnBrk="0" hangingPunct="1">
      <a:defRPr sz="9700" kern="1200">
        <a:solidFill>
          <a:schemeClr val="tx1"/>
        </a:solidFill>
        <a:latin typeface="Arial" charset="0"/>
        <a:ea typeface="+mn-ea"/>
        <a:cs typeface="+mn-cs"/>
      </a:defRPr>
    </a:lvl6pPr>
    <a:lvl7pPr marL="2743200" algn="l" defTabSz="914400" rtl="0" eaLnBrk="1" latinLnBrk="0" hangingPunct="1">
      <a:defRPr sz="9700" kern="1200">
        <a:solidFill>
          <a:schemeClr val="tx1"/>
        </a:solidFill>
        <a:latin typeface="Arial" charset="0"/>
        <a:ea typeface="+mn-ea"/>
        <a:cs typeface="+mn-cs"/>
      </a:defRPr>
    </a:lvl7pPr>
    <a:lvl8pPr marL="3200400" algn="l" defTabSz="914400" rtl="0" eaLnBrk="1" latinLnBrk="0" hangingPunct="1">
      <a:defRPr sz="9700" kern="1200">
        <a:solidFill>
          <a:schemeClr val="tx1"/>
        </a:solidFill>
        <a:latin typeface="Arial" charset="0"/>
        <a:ea typeface="+mn-ea"/>
        <a:cs typeface="+mn-cs"/>
      </a:defRPr>
    </a:lvl8pPr>
    <a:lvl9pPr marL="3657600" algn="l" defTabSz="914400" rtl="0" eaLnBrk="1" latinLnBrk="0" hangingPunct="1">
      <a:defRPr sz="97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976">
          <p15:clr>
            <a:srgbClr val="A4A3A4"/>
          </p15:clr>
        </p15:guide>
        <p15:guide id="2" pos="12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96405"/>
  </p:normalViewPr>
  <p:slideViewPr>
    <p:cSldViewPr>
      <p:cViewPr varScale="1">
        <p:scale>
          <a:sx n="18" d="100"/>
          <a:sy n="18" d="100"/>
        </p:scale>
        <p:origin x="3928" y="400"/>
      </p:cViewPr>
      <p:guideLst>
        <p:guide orient="horz" pos="14976"/>
        <p:guide pos="12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7781925"/>
            <a:ext cx="28803600" cy="1655445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4800600" y="24974550"/>
            <a:ext cx="28803600" cy="114792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ECEEF2-359D-E54E-A910-8EACADEDF635}" type="slidenum">
              <a:rPr lang="en-US" altLang="en-US"/>
              <a:pPr/>
              <a:t>‹#›</a:t>
            </a:fld>
            <a:endParaRPr lang="en-US" altLang="en-US"/>
          </a:p>
        </p:txBody>
      </p:sp>
    </p:spTree>
    <p:extLst>
      <p:ext uri="{BB962C8B-B14F-4D97-AF65-F5344CB8AC3E}">
        <p14:creationId xmlns:p14="http://schemas.microsoft.com/office/powerpoint/2010/main" val="23935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F270072-667C-8B40-8ACF-FB7C62B335F5}" type="slidenum">
              <a:rPr lang="en-US" altLang="en-US"/>
              <a:pPr/>
              <a:t>‹#›</a:t>
            </a:fld>
            <a:endParaRPr lang="en-US" altLang="en-US"/>
          </a:p>
        </p:txBody>
      </p:sp>
    </p:spTree>
    <p:extLst>
      <p:ext uri="{BB962C8B-B14F-4D97-AF65-F5344CB8AC3E}">
        <p14:creationId xmlns:p14="http://schemas.microsoft.com/office/powerpoint/2010/main" val="68286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163" y="1903413"/>
            <a:ext cx="8640762" cy="40571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20875" y="1903413"/>
            <a:ext cx="25769888" cy="40571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2D83EB-2FB6-E446-8F04-2EFA1FE84E83}" type="slidenum">
              <a:rPr lang="en-US" altLang="en-US"/>
              <a:pPr/>
              <a:t>‹#›</a:t>
            </a:fld>
            <a:endParaRPr lang="en-US" altLang="en-US"/>
          </a:p>
        </p:txBody>
      </p:sp>
    </p:spTree>
    <p:extLst>
      <p:ext uri="{BB962C8B-B14F-4D97-AF65-F5344CB8AC3E}">
        <p14:creationId xmlns:p14="http://schemas.microsoft.com/office/powerpoint/2010/main" val="81260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740C34B-C9F1-E249-9C22-64D3AEE50AFE}" type="slidenum">
              <a:rPr lang="en-US" altLang="en-US"/>
              <a:pPr/>
              <a:t>‹#›</a:t>
            </a:fld>
            <a:endParaRPr lang="en-US" altLang="en-US"/>
          </a:p>
        </p:txBody>
      </p:sp>
    </p:spTree>
    <p:extLst>
      <p:ext uri="{BB962C8B-B14F-4D97-AF65-F5344CB8AC3E}">
        <p14:creationId xmlns:p14="http://schemas.microsoft.com/office/powerpoint/2010/main" val="65375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963" y="11853863"/>
            <a:ext cx="33123187" cy="1977866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2620963" y="31819850"/>
            <a:ext cx="33123187" cy="104013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932CC5-B081-6F41-BECC-9BC96EE117E8}" type="slidenum">
              <a:rPr lang="en-US" altLang="en-US"/>
              <a:pPr/>
              <a:t>‹#›</a:t>
            </a:fld>
            <a:endParaRPr lang="en-US" altLang="en-US"/>
          </a:p>
        </p:txBody>
      </p:sp>
    </p:spTree>
    <p:extLst>
      <p:ext uri="{BB962C8B-B14F-4D97-AF65-F5344CB8AC3E}">
        <p14:creationId xmlns:p14="http://schemas.microsoft.com/office/powerpoint/2010/main" val="118218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20875" y="11095038"/>
            <a:ext cx="17205325" cy="31380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278600" y="11095038"/>
            <a:ext cx="17205325" cy="31380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1340747-33AE-4A43-9913-5A7764C94648}" type="slidenum">
              <a:rPr lang="en-US" altLang="en-US"/>
              <a:pPr/>
              <a:t>‹#›</a:t>
            </a:fld>
            <a:endParaRPr lang="en-US" altLang="en-US"/>
          </a:p>
        </p:txBody>
      </p:sp>
    </p:spTree>
    <p:extLst>
      <p:ext uri="{BB962C8B-B14F-4D97-AF65-F5344CB8AC3E}">
        <p14:creationId xmlns:p14="http://schemas.microsoft.com/office/powerpoint/2010/main" val="43161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4775" y="2532063"/>
            <a:ext cx="33124775" cy="919003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2644775" y="11655425"/>
            <a:ext cx="16248063" cy="5713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44775" y="17368838"/>
            <a:ext cx="16248063" cy="2554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442113" y="11655425"/>
            <a:ext cx="16327437" cy="5713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9442113" y="17368838"/>
            <a:ext cx="16327437" cy="2554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C4DFF45-E3DB-7C4E-BF61-9616C1E110BE}" type="slidenum">
              <a:rPr lang="en-US" altLang="en-US"/>
              <a:pPr/>
              <a:t>‹#›</a:t>
            </a:fld>
            <a:endParaRPr lang="en-US" altLang="en-US"/>
          </a:p>
        </p:txBody>
      </p:sp>
    </p:spTree>
    <p:extLst>
      <p:ext uri="{BB962C8B-B14F-4D97-AF65-F5344CB8AC3E}">
        <p14:creationId xmlns:p14="http://schemas.microsoft.com/office/powerpoint/2010/main" val="214509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29B5F3C-DA9A-394D-883B-492DE75124FE}" type="slidenum">
              <a:rPr lang="en-US" altLang="en-US"/>
              <a:pPr/>
              <a:t>‹#›</a:t>
            </a:fld>
            <a:endParaRPr lang="en-US" altLang="en-US"/>
          </a:p>
        </p:txBody>
      </p:sp>
    </p:spTree>
    <p:extLst>
      <p:ext uri="{BB962C8B-B14F-4D97-AF65-F5344CB8AC3E}">
        <p14:creationId xmlns:p14="http://schemas.microsoft.com/office/powerpoint/2010/main" val="69040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4353735-C540-5D40-9C62-E71FA229C6C5}" type="slidenum">
              <a:rPr lang="en-US" altLang="en-US"/>
              <a:pPr/>
              <a:t>‹#›</a:t>
            </a:fld>
            <a:endParaRPr lang="en-US" altLang="en-US"/>
          </a:p>
        </p:txBody>
      </p:sp>
    </p:spTree>
    <p:extLst>
      <p:ext uri="{BB962C8B-B14F-4D97-AF65-F5344CB8AC3E}">
        <p14:creationId xmlns:p14="http://schemas.microsoft.com/office/powerpoint/2010/main" val="72233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4775" y="3170238"/>
            <a:ext cx="12387263" cy="11095037"/>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16327438" y="6846888"/>
            <a:ext cx="19442112" cy="337899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644775" y="14265275"/>
            <a:ext cx="12387263" cy="264271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7E1B48A-A365-9C47-AE59-843620C3F988}" type="slidenum">
              <a:rPr lang="en-US" altLang="en-US"/>
              <a:pPr/>
              <a:t>‹#›</a:t>
            </a:fld>
            <a:endParaRPr lang="en-US" altLang="en-US"/>
          </a:p>
        </p:txBody>
      </p:sp>
    </p:spTree>
    <p:extLst>
      <p:ext uri="{BB962C8B-B14F-4D97-AF65-F5344CB8AC3E}">
        <p14:creationId xmlns:p14="http://schemas.microsoft.com/office/powerpoint/2010/main" val="58150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4775" y="3170238"/>
            <a:ext cx="12387263" cy="11095037"/>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16327438" y="6846888"/>
            <a:ext cx="19442112" cy="337899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644775" y="14265275"/>
            <a:ext cx="12387263" cy="264271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24B03A2-8CE0-DE44-BE43-02F0447E179E}" type="slidenum">
              <a:rPr lang="en-US" altLang="en-US"/>
              <a:pPr/>
              <a:t>‹#›</a:t>
            </a:fld>
            <a:endParaRPr lang="en-US" altLang="en-US"/>
          </a:p>
        </p:txBody>
      </p:sp>
    </p:spTree>
    <p:extLst>
      <p:ext uri="{BB962C8B-B14F-4D97-AF65-F5344CB8AC3E}">
        <p14:creationId xmlns:p14="http://schemas.microsoft.com/office/powerpoint/2010/main" val="1961724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20875" y="1903413"/>
            <a:ext cx="34563050" cy="792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91161" tIns="245580" rIns="491161" bIns="24558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920875" y="11095038"/>
            <a:ext cx="34563050" cy="3138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91161" tIns="245580" rIns="491161" bIns="24558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920875" y="43300650"/>
            <a:ext cx="895985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91161" tIns="245580" rIns="491161" bIns="245580" numCol="1" anchor="t" anchorCtr="0" compatLnSpc="1">
            <a:prstTxWarp prst="textNoShape">
              <a:avLst/>
            </a:prstTxWarp>
          </a:bodyPr>
          <a:lstStyle>
            <a:lvl1pPr defTabSz="4911725">
              <a:defRPr sz="7500"/>
            </a:lvl1pPr>
          </a:lstStyle>
          <a:p>
            <a:endParaRPr lang="en-US" altLang="en-US"/>
          </a:p>
        </p:txBody>
      </p:sp>
      <p:sp>
        <p:nvSpPr>
          <p:cNvPr id="1029" name="Rectangle 5"/>
          <p:cNvSpPr>
            <a:spLocks noGrp="1" noChangeArrowheads="1"/>
          </p:cNvSpPr>
          <p:nvPr>
            <p:ph type="ftr" sz="quarter" idx="3"/>
          </p:nvPr>
        </p:nvSpPr>
        <p:spPr bwMode="auto">
          <a:xfrm>
            <a:off x="13122275" y="43300650"/>
            <a:ext cx="1216025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91161" tIns="245580" rIns="491161" bIns="245580" numCol="1" anchor="t" anchorCtr="0" compatLnSpc="1">
            <a:prstTxWarp prst="textNoShape">
              <a:avLst/>
            </a:prstTxWarp>
          </a:bodyPr>
          <a:lstStyle>
            <a:lvl1pPr algn="ctr" defTabSz="4911725">
              <a:defRPr sz="7500"/>
            </a:lvl1pPr>
          </a:lstStyle>
          <a:p>
            <a:endParaRPr lang="en-US" altLang="en-US"/>
          </a:p>
        </p:txBody>
      </p:sp>
      <p:sp>
        <p:nvSpPr>
          <p:cNvPr id="1030" name="Rectangle 6"/>
          <p:cNvSpPr>
            <a:spLocks noGrp="1" noChangeArrowheads="1"/>
          </p:cNvSpPr>
          <p:nvPr>
            <p:ph type="sldNum" sz="quarter" idx="4"/>
          </p:nvPr>
        </p:nvSpPr>
        <p:spPr bwMode="auto">
          <a:xfrm>
            <a:off x="27524075" y="43300650"/>
            <a:ext cx="895985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91161" tIns="245580" rIns="491161" bIns="245580" numCol="1" anchor="t" anchorCtr="0" compatLnSpc="1">
            <a:prstTxWarp prst="textNoShape">
              <a:avLst/>
            </a:prstTxWarp>
          </a:bodyPr>
          <a:lstStyle>
            <a:lvl1pPr algn="r" defTabSz="4911725">
              <a:defRPr sz="7500"/>
            </a:lvl1pPr>
          </a:lstStyle>
          <a:p>
            <a:fld id="{5996CE83-6453-D14A-895A-F80C5BFBD4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11725" rtl="0" fontAlgn="base">
        <a:spcBef>
          <a:spcPct val="0"/>
        </a:spcBef>
        <a:spcAft>
          <a:spcPct val="0"/>
        </a:spcAft>
        <a:defRPr sz="23600" kern="1200">
          <a:solidFill>
            <a:schemeClr val="tx2"/>
          </a:solidFill>
          <a:latin typeface="+mj-lt"/>
          <a:ea typeface="+mj-ea"/>
          <a:cs typeface="+mj-cs"/>
        </a:defRPr>
      </a:lvl1pPr>
      <a:lvl2pPr algn="ctr" defTabSz="4911725" rtl="0" fontAlgn="base">
        <a:spcBef>
          <a:spcPct val="0"/>
        </a:spcBef>
        <a:spcAft>
          <a:spcPct val="0"/>
        </a:spcAft>
        <a:defRPr sz="23600">
          <a:solidFill>
            <a:schemeClr val="tx2"/>
          </a:solidFill>
          <a:latin typeface="Arial" charset="0"/>
        </a:defRPr>
      </a:lvl2pPr>
      <a:lvl3pPr algn="ctr" defTabSz="4911725" rtl="0" fontAlgn="base">
        <a:spcBef>
          <a:spcPct val="0"/>
        </a:spcBef>
        <a:spcAft>
          <a:spcPct val="0"/>
        </a:spcAft>
        <a:defRPr sz="23600">
          <a:solidFill>
            <a:schemeClr val="tx2"/>
          </a:solidFill>
          <a:latin typeface="Arial" charset="0"/>
        </a:defRPr>
      </a:lvl3pPr>
      <a:lvl4pPr algn="ctr" defTabSz="4911725" rtl="0" fontAlgn="base">
        <a:spcBef>
          <a:spcPct val="0"/>
        </a:spcBef>
        <a:spcAft>
          <a:spcPct val="0"/>
        </a:spcAft>
        <a:defRPr sz="23600">
          <a:solidFill>
            <a:schemeClr val="tx2"/>
          </a:solidFill>
          <a:latin typeface="Arial" charset="0"/>
        </a:defRPr>
      </a:lvl4pPr>
      <a:lvl5pPr algn="ctr" defTabSz="4911725" rtl="0" fontAlgn="base">
        <a:spcBef>
          <a:spcPct val="0"/>
        </a:spcBef>
        <a:spcAft>
          <a:spcPct val="0"/>
        </a:spcAft>
        <a:defRPr sz="23600">
          <a:solidFill>
            <a:schemeClr val="tx2"/>
          </a:solidFill>
          <a:latin typeface="Arial" charset="0"/>
        </a:defRPr>
      </a:lvl5pPr>
      <a:lvl6pPr marL="457200" algn="ctr" defTabSz="4911725" rtl="0" fontAlgn="base">
        <a:spcBef>
          <a:spcPct val="0"/>
        </a:spcBef>
        <a:spcAft>
          <a:spcPct val="0"/>
        </a:spcAft>
        <a:defRPr sz="23600">
          <a:solidFill>
            <a:schemeClr val="tx2"/>
          </a:solidFill>
          <a:latin typeface="Arial" charset="0"/>
        </a:defRPr>
      </a:lvl6pPr>
      <a:lvl7pPr marL="914400" algn="ctr" defTabSz="4911725" rtl="0" fontAlgn="base">
        <a:spcBef>
          <a:spcPct val="0"/>
        </a:spcBef>
        <a:spcAft>
          <a:spcPct val="0"/>
        </a:spcAft>
        <a:defRPr sz="23600">
          <a:solidFill>
            <a:schemeClr val="tx2"/>
          </a:solidFill>
          <a:latin typeface="Arial" charset="0"/>
        </a:defRPr>
      </a:lvl7pPr>
      <a:lvl8pPr marL="1371600" algn="ctr" defTabSz="4911725" rtl="0" fontAlgn="base">
        <a:spcBef>
          <a:spcPct val="0"/>
        </a:spcBef>
        <a:spcAft>
          <a:spcPct val="0"/>
        </a:spcAft>
        <a:defRPr sz="23600">
          <a:solidFill>
            <a:schemeClr val="tx2"/>
          </a:solidFill>
          <a:latin typeface="Arial" charset="0"/>
        </a:defRPr>
      </a:lvl8pPr>
      <a:lvl9pPr marL="1828800" algn="ctr" defTabSz="4911725" rtl="0" fontAlgn="base">
        <a:spcBef>
          <a:spcPct val="0"/>
        </a:spcBef>
        <a:spcAft>
          <a:spcPct val="0"/>
        </a:spcAft>
        <a:defRPr sz="23600">
          <a:solidFill>
            <a:schemeClr val="tx2"/>
          </a:solidFill>
          <a:latin typeface="Arial" charset="0"/>
        </a:defRPr>
      </a:lvl9pPr>
    </p:titleStyle>
    <p:bodyStyle>
      <a:lvl1pPr marL="1841500" indent="-1841500" algn="l" defTabSz="4911725" rtl="0" fontAlgn="base">
        <a:spcBef>
          <a:spcPct val="20000"/>
        </a:spcBef>
        <a:spcAft>
          <a:spcPct val="0"/>
        </a:spcAft>
        <a:buChar char="•"/>
        <a:defRPr sz="17200" kern="1200">
          <a:solidFill>
            <a:schemeClr val="tx1"/>
          </a:solidFill>
          <a:latin typeface="+mn-lt"/>
          <a:ea typeface="+mn-ea"/>
          <a:cs typeface="+mn-cs"/>
        </a:defRPr>
      </a:lvl1pPr>
      <a:lvl2pPr marL="3990975" indent="-1535113" algn="l" defTabSz="4911725" rtl="0" fontAlgn="base">
        <a:spcBef>
          <a:spcPct val="20000"/>
        </a:spcBef>
        <a:spcAft>
          <a:spcPct val="0"/>
        </a:spcAft>
        <a:buChar char="–"/>
        <a:defRPr sz="15000" kern="1200">
          <a:solidFill>
            <a:schemeClr val="tx1"/>
          </a:solidFill>
          <a:latin typeface="+mn-lt"/>
          <a:ea typeface="+mn-ea"/>
          <a:cs typeface="+mn-cs"/>
        </a:defRPr>
      </a:lvl2pPr>
      <a:lvl3pPr marL="6138863" indent="-1227138" algn="l" defTabSz="4911725" rtl="0" fontAlgn="base">
        <a:spcBef>
          <a:spcPct val="20000"/>
        </a:spcBef>
        <a:spcAft>
          <a:spcPct val="0"/>
        </a:spcAft>
        <a:buChar char="•"/>
        <a:defRPr sz="12900" kern="1200">
          <a:solidFill>
            <a:schemeClr val="tx1"/>
          </a:solidFill>
          <a:latin typeface="+mn-lt"/>
          <a:ea typeface="+mn-ea"/>
          <a:cs typeface="+mn-cs"/>
        </a:defRPr>
      </a:lvl3pPr>
      <a:lvl4pPr marL="8594725" indent="-1227138" algn="l" defTabSz="4911725" rtl="0" fontAlgn="base">
        <a:spcBef>
          <a:spcPct val="20000"/>
        </a:spcBef>
        <a:spcAft>
          <a:spcPct val="0"/>
        </a:spcAft>
        <a:buChar char="–"/>
        <a:defRPr sz="10700" kern="1200">
          <a:solidFill>
            <a:schemeClr val="tx1"/>
          </a:solidFill>
          <a:latin typeface="+mn-lt"/>
          <a:ea typeface="+mn-ea"/>
          <a:cs typeface="+mn-cs"/>
        </a:defRPr>
      </a:lvl4pPr>
      <a:lvl5pPr marL="11050588" indent="-1227138" algn="l" defTabSz="4911725" rtl="0" fontAlgn="base">
        <a:spcBef>
          <a:spcPct val="20000"/>
        </a:spcBef>
        <a:spcAft>
          <a:spcPct val="0"/>
        </a:spcAft>
        <a:buChar char="»"/>
        <a:defRPr sz="10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20" Type="http://schemas.openxmlformats.org/officeDocument/2006/relationships/image" Target="../media/image19.jpeg"/><Relationship Id="rId21" Type="http://schemas.openxmlformats.org/officeDocument/2006/relationships/image" Target="../media/image20.jpeg"/><Relationship Id="rId22" Type="http://schemas.openxmlformats.org/officeDocument/2006/relationships/image" Target="../media/image21.jpeg"/><Relationship Id="rId23" Type="http://schemas.openxmlformats.org/officeDocument/2006/relationships/image" Target="../media/image22.jpeg"/><Relationship Id="rId24" Type="http://schemas.openxmlformats.org/officeDocument/2006/relationships/image" Target="../media/image23.jpeg"/><Relationship Id="rId25" Type="http://schemas.openxmlformats.org/officeDocument/2006/relationships/image" Target="../media/image24.jpeg"/><Relationship Id="rId26" Type="http://schemas.openxmlformats.org/officeDocument/2006/relationships/image" Target="../media/image25.jpeg"/><Relationship Id="rId10" Type="http://schemas.openxmlformats.org/officeDocument/2006/relationships/image" Target="../media/image9.jpeg"/><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jpeg"/><Relationship Id="rId14" Type="http://schemas.openxmlformats.org/officeDocument/2006/relationships/image" Target="../media/image13.jpeg"/><Relationship Id="rId15" Type="http://schemas.openxmlformats.org/officeDocument/2006/relationships/image" Target="../media/image14.jpeg"/><Relationship Id="rId16" Type="http://schemas.openxmlformats.org/officeDocument/2006/relationships/image" Target="../media/image15.jpeg"/><Relationship Id="rId17" Type="http://schemas.openxmlformats.org/officeDocument/2006/relationships/image" Target="../media/image16.jpeg"/><Relationship Id="rId18" Type="http://schemas.openxmlformats.org/officeDocument/2006/relationships/image" Target="../media/image17.jpeg"/><Relationship Id="rId19"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2" name="Picture 54" descr="WSbkgrd"/>
          <p:cNvPicPr>
            <a:picLocks noChangeAspect="1" noChangeArrowheads="1"/>
          </p:cNvPicPr>
          <p:nvPr/>
        </p:nvPicPr>
        <p:blipFill>
          <a:blip r:embed="rId2">
            <a:extLst>
              <a:ext uri="{28A0092B-C50C-407E-A947-70E740481C1C}">
                <a14:useLocalDpi xmlns:a14="http://schemas.microsoft.com/office/drawing/2010/main" val="0"/>
              </a:ext>
            </a:extLst>
          </a:blip>
          <a:srcRect l="34921" t="14743" b="20299"/>
          <a:stretch>
            <a:fillRect/>
          </a:stretch>
        </p:blipFill>
        <p:spPr bwMode="auto">
          <a:xfrm>
            <a:off x="-71438" y="0"/>
            <a:ext cx="38476238" cy="4754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Sheade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276600" y="1066800"/>
            <a:ext cx="32004000" cy="4378325"/>
          </a:xfrm>
          <a:prstGeom prst="rect">
            <a:avLst/>
          </a:prstGeom>
          <a:noFill/>
          <a:extLst>
            <a:ext uri="{909E8E84-426E-40DD-AFC4-6F175D3DCCD1}">
              <a14:hiddenFill xmlns:a14="http://schemas.microsoft.com/office/drawing/2010/main">
                <a:solidFill>
                  <a:srgbClr val="FFFFFF"/>
                </a:solidFill>
              </a14:hiddenFill>
            </a:ext>
          </a:extLst>
        </p:spPr>
      </p:pic>
      <p:grpSp>
        <p:nvGrpSpPr>
          <p:cNvPr id="2104" name="Group 56"/>
          <p:cNvGrpSpPr>
            <a:grpSpLocks/>
          </p:cNvGrpSpPr>
          <p:nvPr/>
        </p:nvGrpSpPr>
        <p:grpSpPr bwMode="auto">
          <a:xfrm>
            <a:off x="2133600" y="6629400"/>
            <a:ext cx="19735800" cy="7292975"/>
            <a:chOff x="864" y="4032"/>
            <a:chExt cx="12432" cy="4594"/>
          </a:xfrm>
        </p:grpSpPr>
        <p:pic>
          <p:nvPicPr>
            <p:cNvPr id="2081" name="Picture 5" descr="http://www.greenehill.com/plantpics/burgandy.jpg"/>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224" y="4243"/>
              <a:ext cx="2064"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1" descr="http://www.greenehill.com/plantpics/blush.jpg"/>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488" y="6528"/>
              <a:ext cx="2130"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6336" y="4032"/>
              <a:ext cx="6960" cy="4594"/>
            </a:xfrm>
            <a:prstGeom prst="rect">
              <a:avLst/>
            </a:prstGeom>
            <a:noFill/>
            <a:ln w="9525">
              <a:noFill/>
              <a:miter lim="800000"/>
              <a:headEnd/>
              <a:tailEnd/>
            </a:ln>
            <a:effec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sz="4000" b="1" i="1">
                  <a:solidFill>
                    <a:srgbClr val="FF0000"/>
                  </a:solidFill>
                  <a:latin typeface="Times New Roman" charset="0"/>
                  <a:ea typeface="Calibri" charset="0"/>
                  <a:cs typeface="Times New Roman" charset="0"/>
                </a:rPr>
                <a:t>Loropetalum</a:t>
              </a:r>
              <a:r>
                <a:rPr lang="en-US" altLang="en-US" sz="4000" i="1">
                  <a:latin typeface="Times New Roman" charset="0"/>
                  <a:ea typeface="Calibri" charset="0"/>
                  <a:cs typeface="Times New Roman" charset="0"/>
                </a:rPr>
                <a:t> </a:t>
              </a:r>
              <a:r>
                <a:rPr lang="en-US" altLang="en-US" sz="3600" i="1">
                  <a:latin typeface="Times New Roman" charset="0"/>
                  <a:ea typeface="Calibri" charset="0"/>
                  <a:cs typeface="Times New Roman" charset="0"/>
                </a:rPr>
                <a:t>chinense, </a:t>
              </a:r>
              <a:r>
                <a:rPr lang="en-US" altLang="en-US" sz="3600">
                  <a:latin typeface="Times New Roman" charset="0"/>
                  <a:ea typeface="Calibri" charset="0"/>
                  <a:cs typeface="Times New Roman" charset="0"/>
                </a:rPr>
                <a:t>a finely textured, evergreen shrub belonging to the witch hazel family, grows up to 12 feet tall and 8 feet wide. It has a spreading habit with branches arranged in horizontal layers. Young shrubs have greater spread than height and are densely branched. Loropetalum</a:t>
              </a:r>
              <a:r>
                <a:rPr lang="en-US" altLang="en-US" sz="3600" i="1">
                  <a:latin typeface="Times New Roman" charset="0"/>
                  <a:ea typeface="Calibri" charset="0"/>
                  <a:cs typeface="Times New Roman" charset="0"/>
                </a:rPr>
                <a:t> 	</a:t>
              </a:r>
              <a:r>
                <a:rPr lang="en-US" altLang="en-US" sz="3600">
                  <a:latin typeface="Times New Roman" charset="0"/>
                  <a:ea typeface="Calibri" charset="0"/>
                  <a:cs typeface="Times New Roman" charset="0"/>
                </a:rPr>
                <a:t>makes a better hedge than foundation planting. The 	red, bright pink, or white flowers are arranged in 	small clusters with each having four narrow petals 	that droop downward. The flowers bloom prolifically 	beginning in late winter into spring, but sporadically 	throughout summer. Loropetalum leaves are oval, 	long and about one inch wide. Preferring zones 7 – 	10, </a:t>
              </a:r>
              <a:r>
                <a:rPr lang="en-US" altLang="en-US" sz="3200">
                  <a:latin typeface="Times New Roman" charset="0"/>
                  <a:ea typeface="Calibri" charset="0"/>
                  <a:cs typeface="Times New Roman" charset="0"/>
                </a:rPr>
                <a:t>Loropetalum </a:t>
              </a:r>
              <a:r>
                <a:rPr lang="en-US" altLang="en-US" sz="3600">
                  <a:latin typeface="Times New Roman" charset="0"/>
                  <a:ea typeface="Calibri" charset="0"/>
                  <a:cs typeface="Times New Roman" charset="0"/>
                </a:rPr>
                <a:t>is drought tolerant once established. </a:t>
              </a:r>
            </a:p>
          </p:txBody>
        </p:sp>
        <p:pic>
          <p:nvPicPr>
            <p:cNvPr id="2085" name="Picture 37" descr="Loropetalum"/>
            <p:cNvPicPr>
              <a:picLocks noChangeAspect="1" noChangeArrowheads="1"/>
            </p:cNvPicPr>
            <p:nvPr/>
          </p:nvPicPr>
          <p:blipFill>
            <a:blip r:embed="rId6">
              <a:extLst>
                <a:ext uri="{28A0092B-C50C-407E-A947-70E740481C1C}">
                  <a14:useLocalDpi xmlns:a14="http://schemas.microsoft.com/office/drawing/2010/main" val="0"/>
                </a:ext>
              </a:extLst>
            </a:blip>
            <a:srcRect l="4120" t="12047" r="17209"/>
            <a:stretch>
              <a:fillRect/>
            </a:stretch>
          </p:blipFill>
          <p:spPr bwMode="auto">
            <a:xfrm>
              <a:off x="3600" y="5904"/>
              <a:ext cx="3216" cy="269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Loropetalum again "/>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r="16959" b="19684"/>
            <a:stretch>
              <a:fillRect/>
            </a:stretch>
          </p:blipFill>
          <p:spPr bwMode="auto">
            <a:xfrm>
              <a:off x="864" y="4128"/>
              <a:ext cx="3408" cy="2466"/>
            </a:xfrm>
            <a:prstGeom prst="rect">
              <a:avLst/>
            </a:prstGeom>
            <a:noFill/>
            <a:extLst>
              <a:ext uri="{909E8E84-426E-40DD-AFC4-6F175D3DCCD1}">
                <a14:hiddenFill xmlns:a14="http://schemas.microsoft.com/office/drawing/2010/main">
                  <a:solidFill>
                    <a:srgbClr val="FFFFFF"/>
                  </a:solidFill>
                </a14:hiddenFill>
              </a:ext>
            </a:extLst>
          </p:spPr>
        </p:pic>
      </p:grpSp>
      <p:sp>
        <p:nvSpPr>
          <p:cNvPr id="2105" name="Rectangle 57"/>
          <p:cNvSpPr>
            <a:spLocks noChangeArrowheads="1"/>
          </p:cNvSpPr>
          <p:nvPr/>
        </p:nvSpPr>
        <p:spPr bwMode="auto">
          <a:xfrm>
            <a:off x="1524000" y="6324600"/>
            <a:ext cx="20955000" cy="8077200"/>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121" name="Group 73"/>
          <p:cNvGrpSpPr>
            <a:grpSpLocks/>
          </p:cNvGrpSpPr>
          <p:nvPr/>
        </p:nvGrpSpPr>
        <p:grpSpPr bwMode="auto">
          <a:xfrm>
            <a:off x="2819400" y="15087600"/>
            <a:ext cx="21107400" cy="8839200"/>
            <a:chOff x="480" y="8880"/>
            <a:chExt cx="13296" cy="5568"/>
          </a:xfrm>
        </p:grpSpPr>
        <p:pic>
          <p:nvPicPr>
            <p:cNvPr id="2063" name="Picture 15" descr="Lantanacamar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4" y="12240"/>
              <a:ext cx="2640" cy="1980"/>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 Box 5"/>
            <p:cNvSpPr txBox="1">
              <a:spLocks noChangeArrowheads="1"/>
            </p:cNvSpPr>
            <p:nvPr/>
          </p:nvSpPr>
          <p:spPr bwMode="auto">
            <a:xfrm>
              <a:off x="4656" y="9264"/>
              <a:ext cx="8832" cy="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3619500">
                <a:defRPr>
                  <a:solidFill>
                    <a:schemeClr val="tx1"/>
                  </a:solidFill>
                  <a:latin typeface="Arial" charset="0"/>
                </a:defRPr>
              </a:lvl1pPr>
              <a:lvl2pPr defTabSz="3619500">
                <a:defRPr>
                  <a:solidFill>
                    <a:schemeClr val="tx1"/>
                  </a:solidFill>
                  <a:latin typeface="Arial" charset="0"/>
                </a:defRPr>
              </a:lvl2pPr>
              <a:lvl3pPr defTabSz="3619500">
                <a:defRPr>
                  <a:solidFill>
                    <a:schemeClr val="tx1"/>
                  </a:solidFill>
                  <a:latin typeface="Arial" charset="0"/>
                </a:defRPr>
              </a:lvl3pPr>
              <a:lvl4pPr defTabSz="3619500">
                <a:defRPr>
                  <a:solidFill>
                    <a:schemeClr val="tx1"/>
                  </a:solidFill>
                  <a:latin typeface="Arial" charset="0"/>
                </a:defRPr>
              </a:lvl4pPr>
              <a:lvl5pPr defTabSz="3619500">
                <a:defRPr>
                  <a:solidFill>
                    <a:schemeClr val="tx1"/>
                  </a:solidFill>
                  <a:latin typeface="Arial" charset="0"/>
                </a:defRPr>
              </a:lvl5pPr>
              <a:lvl6pPr defTabSz="3619500" fontAlgn="base">
                <a:spcBef>
                  <a:spcPct val="0"/>
                </a:spcBef>
                <a:spcAft>
                  <a:spcPct val="0"/>
                </a:spcAft>
                <a:defRPr>
                  <a:solidFill>
                    <a:schemeClr val="tx1"/>
                  </a:solidFill>
                  <a:latin typeface="Arial" charset="0"/>
                </a:defRPr>
              </a:lvl6pPr>
              <a:lvl7pPr defTabSz="3619500" fontAlgn="base">
                <a:spcBef>
                  <a:spcPct val="0"/>
                </a:spcBef>
                <a:spcAft>
                  <a:spcPct val="0"/>
                </a:spcAft>
                <a:defRPr>
                  <a:solidFill>
                    <a:schemeClr val="tx1"/>
                  </a:solidFill>
                  <a:latin typeface="Arial" charset="0"/>
                </a:defRPr>
              </a:lvl7pPr>
              <a:lvl8pPr defTabSz="3619500" fontAlgn="base">
                <a:spcBef>
                  <a:spcPct val="0"/>
                </a:spcBef>
                <a:spcAft>
                  <a:spcPct val="0"/>
                </a:spcAft>
                <a:defRPr>
                  <a:solidFill>
                    <a:schemeClr val="tx1"/>
                  </a:solidFill>
                  <a:latin typeface="Arial" charset="0"/>
                </a:defRPr>
              </a:lvl8pPr>
              <a:lvl9pPr defTabSz="3619500" fontAlgn="base">
                <a:spcBef>
                  <a:spcPct val="0"/>
                </a:spcBef>
                <a:spcAft>
                  <a:spcPct val="0"/>
                </a:spcAft>
                <a:defRPr>
                  <a:solidFill>
                    <a:schemeClr val="tx1"/>
                  </a:solidFill>
                  <a:latin typeface="Arial" charset="0"/>
                </a:defRPr>
              </a:lvl9pPr>
            </a:lstStyle>
            <a:p>
              <a:r>
                <a:rPr lang="en-US" altLang="en-US" sz="4000" b="1" i="1">
                  <a:solidFill>
                    <a:srgbClr val="FF0000"/>
                  </a:solidFill>
                  <a:latin typeface="Times New Roman" charset="0"/>
                </a:rPr>
                <a:t>Lantana </a:t>
              </a:r>
              <a:r>
                <a:rPr lang="en-US" altLang="en-US" sz="4000" i="1">
                  <a:latin typeface="Times New Roman" charset="0"/>
                </a:rPr>
                <a:t>camara</a:t>
              </a:r>
              <a:r>
                <a:rPr lang="en-US" altLang="en-US" sz="3600" i="1">
                  <a:latin typeface="Times New Roman" charset="0"/>
                </a:rPr>
                <a:t> </a:t>
              </a:r>
              <a:r>
                <a:rPr lang="en-US" altLang="en-US" sz="3600">
                  <a:latin typeface="Times New Roman" charset="0"/>
                </a:rPr>
                <a:t>is a vine-like shrub, useful as a ground cover, border shrub or in hanging baskets and is great in butterfly/ hummingbird gardens. Lantana prefers full sun in zones 8 and higher,  tolerates poor soils and is invasive.  Its clusters of small bright flowers with a range of color (yellow, orange, white, red, purple or mixed in the same cluster), don’t have a pleasant scent, but the foliage smells like citrus.  A great advantage 	of this plant in a </a:t>
              </a:r>
              <a:r>
                <a:rPr lang="en-US" altLang="en-US" sz="3600" b="1" i="1">
                  <a:solidFill>
                    <a:srgbClr val="0066FF"/>
                  </a:solidFill>
                  <a:latin typeface="Times New Roman" charset="0"/>
                </a:rPr>
                <a:t>waterSmart</a:t>
              </a:r>
              <a:r>
                <a:rPr lang="en-US" altLang="en-US" sz="3600">
                  <a:latin typeface="Times New Roman" charset="0"/>
                </a:rPr>
                <a:t> garden is that it is 	drought tolerant once established.</a:t>
              </a:r>
            </a:p>
          </p:txBody>
        </p:sp>
        <p:pic>
          <p:nvPicPr>
            <p:cNvPr id="2060" name="Picture 12" descr="more Perry Park Lantana"/>
            <p:cNvPicPr>
              <a:picLocks noChangeAspect="1" noChangeArrowheads="1"/>
            </p:cNvPicPr>
            <p:nvPr/>
          </p:nvPicPr>
          <p:blipFill>
            <a:blip r:embed="rId9">
              <a:extLst>
                <a:ext uri="{28A0092B-C50C-407E-A947-70E740481C1C}">
                  <a14:useLocalDpi xmlns:a14="http://schemas.microsoft.com/office/drawing/2010/main" val="0"/>
                </a:ext>
              </a:extLst>
            </a:blip>
            <a:srcRect l="53300" t="42108" r="26276" b="27933"/>
            <a:stretch>
              <a:fillRect/>
            </a:stretch>
          </p:blipFill>
          <p:spPr bwMode="auto">
            <a:xfrm>
              <a:off x="768" y="9120"/>
              <a:ext cx="3848" cy="422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Lantanacamara1"/>
            <p:cNvPicPr>
              <a:picLocks noChangeAspect="1" noChangeArrowheads="1"/>
            </p:cNvPicPr>
            <p:nvPr/>
          </p:nvPicPr>
          <p:blipFill>
            <a:blip r:embed="rId10">
              <a:extLst>
                <a:ext uri="{28A0092B-C50C-407E-A947-70E740481C1C}">
                  <a14:useLocalDpi xmlns:a14="http://schemas.microsoft.com/office/drawing/2010/main" val="0"/>
                </a:ext>
              </a:extLst>
            </a:blip>
            <a:srcRect l="11444" t="7596" r="13351" b="29747"/>
            <a:stretch>
              <a:fillRect/>
            </a:stretch>
          </p:blipFill>
          <p:spPr bwMode="auto">
            <a:xfrm>
              <a:off x="4608" y="11472"/>
              <a:ext cx="2304" cy="1652"/>
            </a:xfrm>
            <a:prstGeom prst="rect">
              <a:avLst/>
            </a:prstGeom>
            <a:noFill/>
            <a:extLst>
              <a:ext uri="{909E8E84-426E-40DD-AFC4-6F175D3DCCD1}">
                <a14:hiddenFill xmlns:a14="http://schemas.microsoft.com/office/drawing/2010/main">
                  <a:solidFill>
                    <a:srgbClr val="FFFFFF"/>
                  </a:solidFill>
                </a14:hiddenFill>
              </a:ext>
            </a:extLst>
          </p:spPr>
        </p:pic>
        <p:sp>
          <p:nvSpPr>
            <p:cNvPr id="2106" name="Rectangle 58"/>
            <p:cNvSpPr>
              <a:spLocks noChangeArrowheads="1"/>
            </p:cNvSpPr>
            <p:nvPr/>
          </p:nvSpPr>
          <p:spPr bwMode="auto">
            <a:xfrm>
              <a:off x="480" y="8880"/>
              <a:ext cx="13296" cy="5568"/>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093" name="Rectangle 45"/>
          <p:cNvSpPr>
            <a:spLocks noChangeArrowheads="1"/>
          </p:cNvSpPr>
          <p:nvPr/>
        </p:nvSpPr>
        <p:spPr bwMode="auto">
          <a:xfrm>
            <a:off x="25374600" y="8305800"/>
            <a:ext cx="10591800" cy="839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4911725">
              <a:defRPr>
                <a:solidFill>
                  <a:schemeClr val="tx1"/>
                </a:solidFill>
                <a:latin typeface="Arial" charset="0"/>
              </a:defRPr>
            </a:lvl1pPr>
            <a:lvl2pPr defTabSz="4911725">
              <a:defRPr>
                <a:solidFill>
                  <a:schemeClr val="tx1"/>
                </a:solidFill>
                <a:latin typeface="Arial" charset="0"/>
              </a:defRPr>
            </a:lvl2pPr>
            <a:lvl3pPr defTabSz="4911725">
              <a:defRPr>
                <a:solidFill>
                  <a:schemeClr val="tx1"/>
                </a:solidFill>
                <a:latin typeface="Arial" charset="0"/>
              </a:defRPr>
            </a:lvl3pPr>
            <a:lvl4pPr defTabSz="4911725">
              <a:defRPr>
                <a:solidFill>
                  <a:schemeClr val="tx1"/>
                </a:solidFill>
                <a:latin typeface="Arial" charset="0"/>
              </a:defRPr>
            </a:lvl4pPr>
            <a:lvl5pPr defTabSz="4911725">
              <a:defRPr>
                <a:solidFill>
                  <a:schemeClr val="tx1"/>
                </a:solidFill>
                <a:latin typeface="Arial" charset="0"/>
              </a:defRPr>
            </a:lvl5pPr>
            <a:lvl6pPr defTabSz="4911725" fontAlgn="base">
              <a:spcBef>
                <a:spcPct val="0"/>
              </a:spcBef>
              <a:spcAft>
                <a:spcPct val="0"/>
              </a:spcAft>
              <a:defRPr>
                <a:solidFill>
                  <a:schemeClr val="tx1"/>
                </a:solidFill>
                <a:latin typeface="Arial" charset="0"/>
              </a:defRPr>
            </a:lvl6pPr>
            <a:lvl7pPr defTabSz="4911725" fontAlgn="base">
              <a:spcBef>
                <a:spcPct val="0"/>
              </a:spcBef>
              <a:spcAft>
                <a:spcPct val="0"/>
              </a:spcAft>
              <a:defRPr>
                <a:solidFill>
                  <a:schemeClr val="tx1"/>
                </a:solidFill>
                <a:latin typeface="Arial" charset="0"/>
              </a:defRPr>
            </a:lvl7pPr>
            <a:lvl8pPr defTabSz="4911725" fontAlgn="base">
              <a:spcBef>
                <a:spcPct val="0"/>
              </a:spcBef>
              <a:spcAft>
                <a:spcPct val="0"/>
              </a:spcAft>
              <a:defRPr>
                <a:solidFill>
                  <a:schemeClr val="tx1"/>
                </a:solidFill>
                <a:latin typeface="Arial" charset="0"/>
              </a:defRPr>
            </a:lvl8pPr>
            <a:lvl9pPr defTabSz="4911725" fontAlgn="base">
              <a:spcBef>
                <a:spcPct val="0"/>
              </a:spcBef>
              <a:spcAft>
                <a:spcPct val="0"/>
              </a:spcAft>
              <a:defRPr>
                <a:solidFill>
                  <a:schemeClr val="tx1"/>
                </a:solidFill>
                <a:latin typeface="Arial" charset="0"/>
              </a:defRPr>
            </a:lvl9pPr>
          </a:lstStyle>
          <a:p>
            <a:r>
              <a:rPr lang="en-US" altLang="en-US" sz="4000" b="1">
                <a:solidFill>
                  <a:srgbClr val="FF0000"/>
                </a:solidFill>
                <a:latin typeface="Times New Roman" charset="0"/>
              </a:rPr>
              <a:t>Southern Magnolia</a:t>
            </a:r>
            <a:r>
              <a:rPr lang="en-US" altLang="en-US" sz="3600">
                <a:latin typeface="Times New Roman" charset="0"/>
              </a:rPr>
              <a:t>, </a:t>
            </a:r>
            <a:r>
              <a:rPr lang="en-US" altLang="en-US" sz="3600" i="1">
                <a:latin typeface="Times New Roman" charset="0"/>
              </a:rPr>
              <a:t>Magnolia grandiflora </a:t>
            </a:r>
            <a:r>
              <a:rPr lang="en-US" altLang="en-US" sz="3600">
                <a:latin typeface="Times New Roman" charset="0"/>
              </a:rPr>
              <a:t>is a broadleaf evergreen native to the Southeast. Trees grow to 80 feet high and 50 feet wide with an upright form. Magnolia has large, lustrous foliage with large, white, fragrant flowers. The</a:t>
            </a:r>
            <a:r>
              <a:rPr lang="en-US" altLang="en-US" sz="3600" i="1">
                <a:latin typeface="Times New Roman" charset="0"/>
              </a:rPr>
              <a:t> </a:t>
            </a:r>
            <a:r>
              <a:rPr lang="en-US" altLang="en-US" sz="3600">
                <a:latin typeface="Times New Roman" charset="0"/>
              </a:rPr>
              <a:t>flowers bloom from April to June. The cone-like fruit matures from September through late autumn. The trees</a:t>
            </a:r>
            <a:r>
              <a:rPr lang="en-US" altLang="en-US" sz="3600" i="1">
                <a:latin typeface="Times New Roman" charset="0"/>
              </a:rPr>
              <a:t> </a:t>
            </a:r>
            <a:r>
              <a:rPr lang="en-US" altLang="en-US" sz="3600">
                <a:latin typeface="Times New Roman" charset="0"/>
              </a:rPr>
              <a:t>grow in acidic soil with a pH of 3.5 to 7.  They are easy to maintain, but tree litter can be a problem. Magnolia</a:t>
            </a:r>
            <a:r>
              <a:rPr lang="en-US" altLang="en-US" sz="3600" i="1">
                <a:latin typeface="Times New Roman" charset="0"/>
              </a:rPr>
              <a:t> </a:t>
            </a:r>
            <a:r>
              <a:rPr lang="en-US" altLang="en-US" sz="3600">
                <a:latin typeface="Times New Roman" charset="0"/>
              </a:rPr>
              <a:t>has no insect or disease pests and</a:t>
            </a:r>
            <a:r>
              <a:rPr lang="en-US" altLang="en-US" sz="3600" i="1">
                <a:latin typeface="Times New Roman" charset="0"/>
              </a:rPr>
              <a:t> </a:t>
            </a:r>
            <a:r>
              <a:rPr lang="en-US" altLang="en-US" sz="3600">
                <a:latin typeface="Times New Roman" charset="0"/>
              </a:rPr>
              <a:t>is resistant to damage by sulfur dioxide. It grows in zones 7-9.  Seedlings MUST be </a:t>
            </a:r>
          </a:p>
          <a:p>
            <a:r>
              <a:rPr lang="en-US" altLang="en-US" sz="3600">
                <a:latin typeface="Times New Roman" charset="0"/>
              </a:rPr>
              <a:t>protected from frost damage. </a:t>
            </a:r>
          </a:p>
          <a:p>
            <a:r>
              <a:rPr lang="en-US" altLang="en-US" sz="3600">
                <a:latin typeface="Times New Roman" charset="0"/>
              </a:rPr>
              <a:t>Magnolia prefers full sun, </a:t>
            </a:r>
          </a:p>
          <a:p>
            <a:r>
              <a:rPr lang="en-US" altLang="en-US" sz="3600">
                <a:latin typeface="Times New Roman" charset="0"/>
              </a:rPr>
              <a:t>well drained soil and tolerates </a:t>
            </a:r>
          </a:p>
          <a:p>
            <a:r>
              <a:rPr lang="en-US" altLang="en-US" sz="3600">
                <a:latin typeface="Times New Roman" charset="0"/>
              </a:rPr>
              <a:t>summer droughts.</a:t>
            </a:r>
          </a:p>
        </p:txBody>
      </p:sp>
      <p:sp>
        <p:nvSpPr>
          <p:cNvPr id="2107" name="Rectangle 59"/>
          <p:cNvSpPr>
            <a:spLocks noChangeArrowheads="1"/>
          </p:cNvSpPr>
          <p:nvPr/>
        </p:nvSpPr>
        <p:spPr bwMode="auto">
          <a:xfrm>
            <a:off x="24688800" y="7924800"/>
            <a:ext cx="12420600" cy="16535400"/>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88" name="Text Box 40"/>
          <p:cNvSpPr txBox="1">
            <a:spLocks noChangeArrowheads="1"/>
          </p:cNvSpPr>
          <p:nvPr/>
        </p:nvSpPr>
        <p:spPr bwMode="auto">
          <a:xfrm>
            <a:off x="7696200" y="38100000"/>
            <a:ext cx="8991600" cy="508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1828800">
              <a:defRPr>
                <a:solidFill>
                  <a:schemeClr val="tx1"/>
                </a:solidFill>
                <a:latin typeface="Arial" charset="0"/>
              </a:defRPr>
            </a:lvl1pPr>
            <a:lvl2pPr defTabSz="1828800">
              <a:defRPr>
                <a:solidFill>
                  <a:schemeClr val="tx1"/>
                </a:solidFill>
                <a:latin typeface="Arial" charset="0"/>
              </a:defRPr>
            </a:lvl2pPr>
            <a:lvl3pPr defTabSz="1828800">
              <a:defRPr>
                <a:solidFill>
                  <a:schemeClr val="tx1"/>
                </a:solidFill>
                <a:latin typeface="Arial" charset="0"/>
              </a:defRPr>
            </a:lvl3pPr>
            <a:lvl4pPr defTabSz="1828800">
              <a:defRPr>
                <a:solidFill>
                  <a:schemeClr val="tx1"/>
                </a:solidFill>
                <a:latin typeface="Arial" charset="0"/>
              </a:defRPr>
            </a:lvl4pPr>
            <a:lvl5pPr defTabSz="1828800">
              <a:defRPr>
                <a:solidFill>
                  <a:schemeClr val="tx1"/>
                </a:solidFill>
                <a:latin typeface="Arial" charset="0"/>
              </a:defRPr>
            </a:lvl5pPr>
            <a:lvl6pPr defTabSz="1828800" fontAlgn="base">
              <a:spcBef>
                <a:spcPct val="0"/>
              </a:spcBef>
              <a:spcAft>
                <a:spcPct val="0"/>
              </a:spcAft>
              <a:defRPr>
                <a:solidFill>
                  <a:schemeClr val="tx1"/>
                </a:solidFill>
                <a:latin typeface="Arial" charset="0"/>
              </a:defRPr>
            </a:lvl6pPr>
            <a:lvl7pPr defTabSz="1828800" fontAlgn="base">
              <a:spcBef>
                <a:spcPct val="0"/>
              </a:spcBef>
              <a:spcAft>
                <a:spcPct val="0"/>
              </a:spcAft>
              <a:defRPr>
                <a:solidFill>
                  <a:schemeClr val="tx1"/>
                </a:solidFill>
                <a:latin typeface="Arial" charset="0"/>
              </a:defRPr>
            </a:lvl7pPr>
            <a:lvl8pPr defTabSz="1828800" fontAlgn="base">
              <a:spcBef>
                <a:spcPct val="0"/>
              </a:spcBef>
              <a:spcAft>
                <a:spcPct val="0"/>
              </a:spcAft>
              <a:defRPr>
                <a:solidFill>
                  <a:schemeClr val="tx1"/>
                </a:solidFill>
                <a:latin typeface="Arial" charset="0"/>
              </a:defRPr>
            </a:lvl8pPr>
            <a:lvl9pPr defTabSz="1828800" fontAlgn="base">
              <a:spcBef>
                <a:spcPct val="0"/>
              </a:spcBef>
              <a:spcAft>
                <a:spcPct val="0"/>
              </a:spcAft>
              <a:defRPr>
                <a:solidFill>
                  <a:schemeClr val="tx1"/>
                </a:solidFill>
                <a:latin typeface="Arial" charset="0"/>
              </a:defRPr>
            </a:lvl9pPr>
          </a:lstStyle>
          <a:p>
            <a:r>
              <a:rPr lang="en-US" altLang="en-US" sz="4000" b="1">
                <a:solidFill>
                  <a:srgbClr val="FF0000"/>
                </a:solidFill>
                <a:latin typeface="Times New Roman" charset="0"/>
              </a:rPr>
              <a:t>Abelia</a:t>
            </a:r>
            <a:r>
              <a:rPr lang="en-US" altLang="en-US" sz="3600" i="1">
                <a:latin typeface="Times New Roman" charset="0"/>
              </a:rPr>
              <a:t> </a:t>
            </a:r>
            <a:r>
              <a:rPr lang="en-US" altLang="en-US" sz="3200">
                <a:latin typeface="Times New Roman" charset="0"/>
              </a:rPr>
              <a:t>is a shrub that grows from 3-20 feet tall. Native to Asia and Mexico, these shrubs are evergreen in warm climates. The leaves are glossy, dark green, and are ½ to 2.5 inches long. Those from colder climates are deciduous with leaves that turn purple in the fall. Scented flowers at the ends of the branches hang bell-shaped either singly or in groups of up to 8. The white to pink flowers are present 	continuously from late spring to 	autumn. 	Abelia</a:t>
            </a:r>
            <a:r>
              <a:rPr lang="en-US" altLang="en-US" sz="3200" i="1">
                <a:latin typeface="Times New Roman" charset="0"/>
              </a:rPr>
              <a:t> </a:t>
            </a:r>
            <a:r>
              <a:rPr lang="en-US" altLang="en-US" sz="3200">
                <a:latin typeface="Times New Roman" charset="0"/>
              </a:rPr>
              <a:t>is a food plant for some butterflies.</a:t>
            </a:r>
          </a:p>
        </p:txBody>
      </p:sp>
      <p:pic>
        <p:nvPicPr>
          <p:cNvPr id="2091" name="Picture 43" descr="abelia2"/>
          <p:cNvPicPr>
            <a:picLocks noChangeAspect="1" noChangeArrowheads="1"/>
          </p:cNvPicPr>
          <p:nvPr/>
        </p:nvPicPr>
        <p:blipFill>
          <a:blip r:embed="rId11">
            <a:extLst>
              <a:ext uri="{28A0092B-C50C-407E-A947-70E740481C1C}">
                <a14:useLocalDpi xmlns:a14="http://schemas.microsoft.com/office/drawing/2010/main" val="0"/>
              </a:ext>
            </a:extLst>
          </a:blip>
          <a:srcRect l="14000" t="12000" b="3999"/>
          <a:stretch>
            <a:fillRect/>
          </a:stretch>
        </p:blipFill>
        <p:spPr bwMode="auto">
          <a:xfrm>
            <a:off x="1143000" y="37947600"/>
            <a:ext cx="6553200" cy="4800600"/>
          </a:xfrm>
          <a:prstGeom prst="rect">
            <a:avLst/>
          </a:prstGeom>
          <a:noFill/>
          <a:extLst>
            <a:ext uri="{909E8E84-426E-40DD-AFC4-6F175D3DCCD1}">
              <a14:hiddenFill xmlns:a14="http://schemas.microsoft.com/office/drawing/2010/main">
                <a:solidFill>
                  <a:srgbClr val="FFFFFF"/>
                </a:solidFill>
              </a14:hiddenFill>
            </a:ext>
          </a:extLst>
        </p:spPr>
      </p:pic>
      <p:sp>
        <p:nvSpPr>
          <p:cNvPr id="2108" name="Rectangle 60"/>
          <p:cNvSpPr>
            <a:spLocks noChangeArrowheads="1"/>
          </p:cNvSpPr>
          <p:nvPr/>
        </p:nvSpPr>
        <p:spPr bwMode="auto">
          <a:xfrm>
            <a:off x="685800" y="37490400"/>
            <a:ext cx="16078200" cy="8839200"/>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120" name="Group 72"/>
          <p:cNvGrpSpPr>
            <a:grpSpLocks/>
          </p:cNvGrpSpPr>
          <p:nvPr/>
        </p:nvGrpSpPr>
        <p:grpSpPr bwMode="auto">
          <a:xfrm>
            <a:off x="685800" y="24460200"/>
            <a:ext cx="15849600" cy="12725400"/>
            <a:chOff x="432" y="15408"/>
            <a:chExt cx="9984" cy="8016"/>
          </a:xfrm>
        </p:grpSpPr>
        <p:sp>
          <p:nvSpPr>
            <p:cNvPr id="2076" name="Text Box 28"/>
            <p:cNvSpPr txBox="1">
              <a:spLocks noChangeArrowheads="1"/>
            </p:cNvSpPr>
            <p:nvPr/>
          </p:nvSpPr>
          <p:spPr bwMode="auto">
            <a:xfrm>
              <a:off x="720" y="17422"/>
              <a:ext cx="9696" cy="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4911725">
                <a:tabLst>
                  <a:tab pos="8077200" algn="l"/>
                </a:tabLst>
                <a:defRPr>
                  <a:solidFill>
                    <a:schemeClr val="tx1"/>
                  </a:solidFill>
                  <a:latin typeface="Arial" charset="0"/>
                </a:defRPr>
              </a:lvl1pPr>
              <a:lvl2pPr defTabSz="4911725">
                <a:tabLst>
                  <a:tab pos="8077200" algn="l"/>
                </a:tabLst>
                <a:defRPr>
                  <a:solidFill>
                    <a:schemeClr val="tx1"/>
                  </a:solidFill>
                  <a:latin typeface="Arial" charset="0"/>
                </a:defRPr>
              </a:lvl2pPr>
              <a:lvl3pPr defTabSz="4911725">
                <a:tabLst>
                  <a:tab pos="8077200" algn="l"/>
                </a:tabLst>
                <a:defRPr>
                  <a:solidFill>
                    <a:schemeClr val="tx1"/>
                  </a:solidFill>
                  <a:latin typeface="Arial" charset="0"/>
                </a:defRPr>
              </a:lvl3pPr>
              <a:lvl4pPr defTabSz="4911725">
                <a:tabLst>
                  <a:tab pos="8077200" algn="l"/>
                </a:tabLst>
                <a:defRPr>
                  <a:solidFill>
                    <a:schemeClr val="tx1"/>
                  </a:solidFill>
                  <a:latin typeface="Arial" charset="0"/>
                </a:defRPr>
              </a:lvl4pPr>
              <a:lvl5pPr defTabSz="4911725">
                <a:tabLst>
                  <a:tab pos="8077200" algn="l"/>
                </a:tabLst>
                <a:defRPr>
                  <a:solidFill>
                    <a:schemeClr val="tx1"/>
                  </a:solidFill>
                  <a:latin typeface="Arial" charset="0"/>
                </a:defRPr>
              </a:lvl5pPr>
              <a:lvl6pPr defTabSz="4911725" fontAlgn="base">
                <a:spcBef>
                  <a:spcPct val="0"/>
                </a:spcBef>
                <a:spcAft>
                  <a:spcPct val="0"/>
                </a:spcAft>
                <a:tabLst>
                  <a:tab pos="8077200" algn="l"/>
                </a:tabLst>
                <a:defRPr>
                  <a:solidFill>
                    <a:schemeClr val="tx1"/>
                  </a:solidFill>
                  <a:latin typeface="Arial" charset="0"/>
                </a:defRPr>
              </a:lvl6pPr>
              <a:lvl7pPr defTabSz="4911725" fontAlgn="base">
                <a:spcBef>
                  <a:spcPct val="0"/>
                </a:spcBef>
                <a:spcAft>
                  <a:spcPct val="0"/>
                </a:spcAft>
                <a:tabLst>
                  <a:tab pos="8077200" algn="l"/>
                </a:tabLst>
                <a:defRPr>
                  <a:solidFill>
                    <a:schemeClr val="tx1"/>
                  </a:solidFill>
                  <a:latin typeface="Arial" charset="0"/>
                </a:defRPr>
              </a:lvl7pPr>
              <a:lvl8pPr defTabSz="4911725" fontAlgn="base">
                <a:spcBef>
                  <a:spcPct val="0"/>
                </a:spcBef>
                <a:spcAft>
                  <a:spcPct val="0"/>
                </a:spcAft>
                <a:tabLst>
                  <a:tab pos="8077200" algn="l"/>
                </a:tabLst>
                <a:defRPr>
                  <a:solidFill>
                    <a:schemeClr val="tx1"/>
                  </a:solidFill>
                  <a:latin typeface="Arial" charset="0"/>
                </a:defRPr>
              </a:lvl8pPr>
              <a:lvl9pPr defTabSz="4911725" fontAlgn="base">
                <a:spcBef>
                  <a:spcPct val="0"/>
                </a:spcBef>
                <a:spcAft>
                  <a:spcPct val="0"/>
                </a:spcAft>
                <a:tabLst>
                  <a:tab pos="8077200" algn="l"/>
                </a:tabLst>
                <a:defRPr>
                  <a:solidFill>
                    <a:schemeClr val="tx1"/>
                  </a:solidFill>
                  <a:latin typeface="Arial" charset="0"/>
                </a:defRPr>
              </a:lvl9pPr>
            </a:lstStyle>
            <a:p>
              <a:r>
                <a:rPr lang="en-US" altLang="en-US" sz="4000" i="1">
                  <a:solidFill>
                    <a:srgbClr val="FF0000"/>
                  </a:solidFill>
                  <a:latin typeface="Times New Roman" charset="0"/>
                </a:rPr>
                <a:t>	</a:t>
              </a:r>
              <a:r>
                <a:rPr lang="en-US" altLang="en-US" sz="4000" b="1">
                  <a:solidFill>
                    <a:srgbClr val="FF0000"/>
                  </a:solidFill>
                  <a:latin typeface="Times New Roman" charset="0"/>
                </a:rPr>
                <a:t>Muhly Grass</a:t>
              </a:r>
              <a:r>
                <a:rPr lang="en-US" altLang="en-US" sz="3600" i="1">
                  <a:latin typeface="Times New Roman" charset="0"/>
                </a:rPr>
                <a:t>, 	Muhlenbergia capillaris,</a:t>
              </a:r>
              <a:r>
                <a:rPr lang="en-US" altLang="en-US" sz="3600">
                  <a:latin typeface="Times New Roman" charset="0"/>
                </a:rPr>
                <a:t> 	</a:t>
              </a:r>
            </a:p>
            <a:p>
              <a:r>
                <a:rPr lang="en-US" altLang="en-US" sz="3600">
                  <a:latin typeface="Times New Roman" charset="0"/>
                </a:rPr>
                <a:t>	is a knee high purple bunch grass native to the Southeast. It appears as a purple haze from a distance, due to the purple seed heads. </a:t>
              </a:r>
              <a:r>
                <a:rPr lang="en-US" altLang="en-US" sz="3600" i="1">
                  <a:latin typeface="Times New Roman" charset="0"/>
                </a:rPr>
                <a:t>Muhly grass </a:t>
              </a:r>
              <a:r>
                <a:rPr lang="en-US" altLang="en-US" sz="3600">
                  <a:latin typeface="Times New Roman" charset="0"/>
                </a:rPr>
                <a:t>forms a </a:t>
              </a:r>
            </a:p>
            <a:p>
              <a:r>
                <a:rPr lang="en-US" altLang="en-US" sz="3600">
                  <a:latin typeface="Times New Roman" charset="0"/>
                </a:rPr>
                <a:t>showy bunch of wire like leaves and </a:t>
              </a:r>
            </a:p>
            <a:p>
              <a:r>
                <a:rPr lang="en-US" altLang="en-US" sz="3600">
                  <a:latin typeface="Times New Roman" charset="0"/>
                </a:rPr>
                <a:t>unbranched stems, originating from </a:t>
              </a:r>
            </a:p>
            <a:p>
              <a:r>
                <a:rPr lang="en-US" altLang="en-US" sz="3600">
                  <a:latin typeface="Times New Roman" charset="0"/>
                </a:rPr>
                <a:t>a dense basal clump, making it an </a:t>
              </a:r>
            </a:p>
            <a:p>
              <a:r>
                <a:rPr lang="en-US" altLang="en-US" sz="3600">
                  <a:latin typeface="Times New Roman" charset="0"/>
                </a:rPr>
                <a:t>excellent groundcover for areas with </a:t>
              </a:r>
            </a:p>
            <a:p>
              <a:r>
                <a:rPr lang="en-US" altLang="en-US" sz="3600">
                  <a:latin typeface="Times New Roman" charset="0"/>
                </a:rPr>
                <a:t>poor soils. The grass does not grow </a:t>
              </a:r>
            </a:p>
            <a:p>
              <a:r>
                <a:rPr lang="en-US" altLang="en-US" sz="3600">
                  <a:latin typeface="Times New Roman" charset="0"/>
                </a:rPr>
                <a:t>from runners, but is easily grown from </a:t>
              </a:r>
            </a:p>
            <a:p>
              <a:r>
                <a:rPr lang="en-US" altLang="en-US" sz="3600">
                  <a:latin typeface="Times New Roman" charset="0"/>
                </a:rPr>
                <a:t>seed.  Its known for the purplish-red </a:t>
              </a:r>
            </a:p>
            <a:p>
              <a:r>
                <a:rPr lang="en-US" altLang="en-US" sz="3600">
                  <a:latin typeface="Times New Roman" charset="0"/>
                </a:rPr>
                <a:t>flowers that are diffuse,  silky panicles </a:t>
              </a:r>
            </a:p>
            <a:p>
              <a:r>
                <a:rPr lang="en-US" altLang="en-US" sz="3600">
                  <a:latin typeface="Times New Roman" charset="0"/>
                </a:rPr>
                <a:t>up to 18 in. wide that stand above the</a:t>
              </a:r>
            </a:p>
            <a:p>
              <a:r>
                <a:rPr lang="en-US" altLang="en-US" sz="3600">
                  <a:latin typeface="Times New Roman" charset="0"/>
                </a:rPr>
                <a:t>leaves and appear in late summer. Once </a:t>
              </a:r>
            </a:p>
            <a:p>
              <a:r>
                <a:rPr lang="en-US" altLang="en-US" sz="3600">
                  <a:latin typeface="Times New Roman" charset="0"/>
                </a:rPr>
                <a:t>established, it needs no care.</a:t>
              </a:r>
            </a:p>
          </p:txBody>
        </p:sp>
        <p:pic>
          <p:nvPicPr>
            <p:cNvPr id="2078" name="Picture 30" descr="muhleygrass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 y="15696"/>
              <a:ext cx="5040" cy="2742"/>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muhleygrass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6" y="18960"/>
              <a:ext cx="4176" cy="4138"/>
            </a:xfrm>
            <a:prstGeom prst="rect">
              <a:avLst/>
            </a:prstGeom>
            <a:noFill/>
            <a:extLst>
              <a:ext uri="{909E8E84-426E-40DD-AFC4-6F175D3DCCD1}">
                <a14:hiddenFill xmlns:a14="http://schemas.microsoft.com/office/drawing/2010/main">
                  <a:solidFill>
                    <a:srgbClr val="FFFFFF"/>
                  </a:solidFill>
                </a14:hiddenFill>
              </a:ext>
            </a:extLst>
          </p:spPr>
        </p:pic>
        <p:sp>
          <p:nvSpPr>
            <p:cNvPr id="2109" name="Rectangle 61"/>
            <p:cNvSpPr>
              <a:spLocks noChangeArrowheads="1"/>
            </p:cNvSpPr>
            <p:nvPr/>
          </p:nvSpPr>
          <p:spPr bwMode="auto">
            <a:xfrm>
              <a:off x="432" y="15408"/>
              <a:ext cx="9552" cy="8016"/>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117" name="Group 69"/>
          <p:cNvGrpSpPr>
            <a:grpSpLocks/>
          </p:cNvGrpSpPr>
          <p:nvPr/>
        </p:nvGrpSpPr>
        <p:grpSpPr bwMode="auto">
          <a:xfrm>
            <a:off x="19278600" y="34290000"/>
            <a:ext cx="17983200" cy="12039600"/>
            <a:chOff x="12192" y="21888"/>
            <a:chExt cx="11328" cy="7584"/>
          </a:xfrm>
        </p:grpSpPr>
        <p:grpSp>
          <p:nvGrpSpPr>
            <p:cNvPr id="2072" name="Group 24"/>
            <p:cNvGrpSpPr>
              <a:grpSpLocks/>
            </p:cNvGrpSpPr>
            <p:nvPr/>
          </p:nvGrpSpPr>
          <p:grpSpPr bwMode="auto">
            <a:xfrm>
              <a:off x="12576" y="22032"/>
              <a:ext cx="10624" cy="7124"/>
              <a:chOff x="11328" y="19824"/>
              <a:chExt cx="10624" cy="7124"/>
            </a:xfrm>
          </p:grpSpPr>
          <p:pic>
            <p:nvPicPr>
              <p:cNvPr id="2068" name="Picture 20" descr="fragrantteaolive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28" y="21696"/>
                <a:ext cx="3024" cy="2977"/>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11472" y="19824"/>
                <a:ext cx="9792" cy="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4911725">
                  <a:defRPr>
                    <a:solidFill>
                      <a:schemeClr val="tx1"/>
                    </a:solidFill>
                    <a:latin typeface="Arial" charset="0"/>
                  </a:defRPr>
                </a:lvl1pPr>
                <a:lvl2pPr defTabSz="4911725">
                  <a:defRPr>
                    <a:solidFill>
                      <a:schemeClr val="tx1"/>
                    </a:solidFill>
                    <a:latin typeface="Arial" charset="0"/>
                  </a:defRPr>
                </a:lvl2pPr>
                <a:lvl3pPr defTabSz="4911725">
                  <a:defRPr>
                    <a:solidFill>
                      <a:schemeClr val="tx1"/>
                    </a:solidFill>
                    <a:latin typeface="Arial" charset="0"/>
                  </a:defRPr>
                </a:lvl3pPr>
                <a:lvl4pPr defTabSz="4911725">
                  <a:defRPr>
                    <a:solidFill>
                      <a:schemeClr val="tx1"/>
                    </a:solidFill>
                    <a:latin typeface="Arial" charset="0"/>
                  </a:defRPr>
                </a:lvl4pPr>
                <a:lvl5pPr defTabSz="4911725">
                  <a:defRPr>
                    <a:solidFill>
                      <a:schemeClr val="tx1"/>
                    </a:solidFill>
                    <a:latin typeface="Arial" charset="0"/>
                  </a:defRPr>
                </a:lvl5pPr>
                <a:lvl6pPr defTabSz="4911725" fontAlgn="base">
                  <a:spcBef>
                    <a:spcPct val="0"/>
                  </a:spcBef>
                  <a:spcAft>
                    <a:spcPct val="0"/>
                  </a:spcAft>
                  <a:defRPr>
                    <a:solidFill>
                      <a:schemeClr val="tx1"/>
                    </a:solidFill>
                    <a:latin typeface="Arial" charset="0"/>
                  </a:defRPr>
                </a:lvl6pPr>
                <a:lvl7pPr defTabSz="4911725" fontAlgn="base">
                  <a:spcBef>
                    <a:spcPct val="0"/>
                  </a:spcBef>
                  <a:spcAft>
                    <a:spcPct val="0"/>
                  </a:spcAft>
                  <a:defRPr>
                    <a:solidFill>
                      <a:schemeClr val="tx1"/>
                    </a:solidFill>
                    <a:latin typeface="Arial" charset="0"/>
                  </a:defRPr>
                </a:lvl7pPr>
                <a:lvl8pPr defTabSz="4911725" fontAlgn="base">
                  <a:spcBef>
                    <a:spcPct val="0"/>
                  </a:spcBef>
                  <a:spcAft>
                    <a:spcPct val="0"/>
                  </a:spcAft>
                  <a:defRPr>
                    <a:solidFill>
                      <a:schemeClr val="tx1"/>
                    </a:solidFill>
                    <a:latin typeface="Arial" charset="0"/>
                  </a:defRPr>
                </a:lvl8pPr>
                <a:lvl9pPr defTabSz="4911725" fontAlgn="base">
                  <a:spcBef>
                    <a:spcPct val="0"/>
                  </a:spcBef>
                  <a:spcAft>
                    <a:spcPct val="0"/>
                  </a:spcAft>
                  <a:defRPr>
                    <a:solidFill>
                      <a:schemeClr val="tx1"/>
                    </a:solidFill>
                    <a:latin typeface="Arial" charset="0"/>
                  </a:defRPr>
                </a:lvl9pPr>
              </a:lstStyle>
              <a:p>
                <a:r>
                  <a:rPr lang="en-US" altLang="en-US" sz="4000" b="1">
                    <a:solidFill>
                      <a:srgbClr val="FF0000"/>
                    </a:solidFill>
                    <a:latin typeface="Times New Roman" charset="0"/>
                  </a:rPr>
                  <a:t>Fragrant Tea Olive</a:t>
                </a:r>
                <a:r>
                  <a:rPr lang="en-US" altLang="en-US" sz="3600">
                    <a:latin typeface="Times New Roman" charset="0"/>
                  </a:rPr>
                  <a:t>,</a:t>
                </a:r>
                <a:r>
                  <a:rPr lang="en-US" altLang="en-US" sz="3600" i="1">
                    <a:latin typeface="Times New Roman" charset="0"/>
                  </a:rPr>
                  <a:t> Osmanthus fragrans,</a:t>
                </a:r>
                <a:r>
                  <a:rPr lang="en-US" altLang="en-US" sz="3600">
                    <a:latin typeface="Times New Roman" charset="0"/>
                  </a:rPr>
                  <a:t> is known best for its powerful sweet scent.  This large, slow growing, upright shrub is usually 6-10 feet tall in landscapes but can be 20 feet tall with an 8 foot spread under optimal growing conditions.  Tea Olive leaves are shiny and dark green with smooth edges and tend to be at the ends of stems, giving the shrub an airy appearance. In autumn, white 	flowers cover the shrub, persisting throughout winter 	and into summer.  It prefers  good soil, full sun and 	grows  best in zones 7-10.</a:t>
                </a:r>
              </a:p>
            </p:txBody>
          </p:sp>
          <p:pic>
            <p:nvPicPr>
              <p:cNvPr id="2067" name="Picture 19" descr="fragrantteaolive2"/>
              <p:cNvPicPr>
                <a:picLocks noChangeAspect="1" noChangeArrowheads="1"/>
              </p:cNvPicPr>
              <p:nvPr/>
            </p:nvPicPr>
            <p:blipFill>
              <a:blip r:embed="rId15">
                <a:extLst>
                  <a:ext uri="{28A0092B-C50C-407E-A947-70E740481C1C}">
                    <a14:useLocalDpi xmlns:a14="http://schemas.microsoft.com/office/drawing/2010/main" val="0"/>
                  </a:ext>
                </a:extLst>
              </a:blip>
              <a:srcRect l="18750" t="27000"/>
              <a:stretch>
                <a:fillRect/>
              </a:stretch>
            </p:blipFill>
            <p:spPr bwMode="auto">
              <a:xfrm>
                <a:off x="18240" y="22512"/>
                <a:ext cx="3712" cy="2501"/>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fragrantteaolive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60" y="22800"/>
                <a:ext cx="4272" cy="4148"/>
              </a:xfrm>
              <a:prstGeom prst="rect">
                <a:avLst/>
              </a:prstGeom>
              <a:noFill/>
              <a:extLst>
                <a:ext uri="{909E8E84-426E-40DD-AFC4-6F175D3DCCD1}">
                  <a14:hiddenFill xmlns:a14="http://schemas.microsoft.com/office/drawing/2010/main">
                    <a:solidFill>
                      <a:srgbClr val="FFFFFF"/>
                    </a:solidFill>
                  </a14:hiddenFill>
                </a:ext>
              </a:extLst>
            </p:spPr>
          </p:pic>
        </p:grpSp>
        <p:sp>
          <p:nvSpPr>
            <p:cNvPr id="2110" name="Rectangle 62"/>
            <p:cNvSpPr>
              <a:spLocks noChangeArrowheads="1"/>
            </p:cNvSpPr>
            <p:nvPr/>
          </p:nvSpPr>
          <p:spPr bwMode="auto">
            <a:xfrm>
              <a:off x="12192" y="21888"/>
              <a:ext cx="11328" cy="7584"/>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118" name="Group 70"/>
          <p:cNvGrpSpPr>
            <a:grpSpLocks/>
          </p:cNvGrpSpPr>
          <p:nvPr/>
        </p:nvGrpSpPr>
        <p:grpSpPr bwMode="auto">
          <a:xfrm>
            <a:off x="17602200" y="25222200"/>
            <a:ext cx="19583400" cy="8305800"/>
            <a:chOff x="8208" y="16704"/>
            <a:chExt cx="12336" cy="5232"/>
          </a:xfrm>
        </p:grpSpPr>
        <p:grpSp>
          <p:nvGrpSpPr>
            <p:cNvPr id="2074" name="Group 26"/>
            <p:cNvGrpSpPr>
              <a:grpSpLocks/>
            </p:cNvGrpSpPr>
            <p:nvPr/>
          </p:nvGrpSpPr>
          <p:grpSpPr bwMode="auto">
            <a:xfrm>
              <a:off x="8256" y="17040"/>
              <a:ext cx="11968" cy="4671"/>
              <a:chOff x="11136" y="17328"/>
              <a:chExt cx="11968" cy="4671"/>
            </a:xfrm>
          </p:grpSpPr>
          <p:sp>
            <p:nvSpPr>
              <p:cNvPr id="2059" name="Text Box 11"/>
              <p:cNvSpPr txBox="1">
                <a:spLocks noChangeArrowheads="1"/>
              </p:cNvSpPr>
              <p:nvPr/>
            </p:nvSpPr>
            <p:spPr bwMode="auto">
              <a:xfrm>
                <a:off x="11136" y="17616"/>
                <a:ext cx="7920" cy="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4911725">
                  <a:defRPr>
                    <a:solidFill>
                      <a:schemeClr val="tx1"/>
                    </a:solidFill>
                    <a:latin typeface="Arial" charset="0"/>
                  </a:defRPr>
                </a:lvl1pPr>
                <a:lvl2pPr defTabSz="4911725">
                  <a:defRPr>
                    <a:solidFill>
                      <a:schemeClr val="tx1"/>
                    </a:solidFill>
                    <a:latin typeface="Arial" charset="0"/>
                  </a:defRPr>
                </a:lvl2pPr>
                <a:lvl3pPr defTabSz="4911725">
                  <a:defRPr>
                    <a:solidFill>
                      <a:schemeClr val="tx1"/>
                    </a:solidFill>
                    <a:latin typeface="Arial" charset="0"/>
                  </a:defRPr>
                </a:lvl3pPr>
                <a:lvl4pPr defTabSz="4911725">
                  <a:defRPr>
                    <a:solidFill>
                      <a:schemeClr val="tx1"/>
                    </a:solidFill>
                    <a:latin typeface="Arial" charset="0"/>
                  </a:defRPr>
                </a:lvl4pPr>
                <a:lvl5pPr defTabSz="4911725">
                  <a:defRPr>
                    <a:solidFill>
                      <a:schemeClr val="tx1"/>
                    </a:solidFill>
                    <a:latin typeface="Arial" charset="0"/>
                  </a:defRPr>
                </a:lvl5pPr>
                <a:lvl6pPr defTabSz="4911725" fontAlgn="base">
                  <a:spcBef>
                    <a:spcPct val="0"/>
                  </a:spcBef>
                  <a:spcAft>
                    <a:spcPct val="0"/>
                  </a:spcAft>
                  <a:defRPr>
                    <a:solidFill>
                      <a:schemeClr val="tx1"/>
                    </a:solidFill>
                    <a:latin typeface="Arial" charset="0"/>
                  </a:defRPr>
                </a:lvl6pPr>
                <a:lvl7pPr defTabSz="4911725" fontAlgn="base">
                  <a:spcBef>
                    <a:spcPct val="0"/>
                  </a:spcBef>
                  <a:spcAft>
                    <a:spcPct val="0"/>
                  </a:spcAft>
                  <a:defRPr>
                    <a:solidFill>
                      <a:schemeClr val="tx1"/>
                    </a:solidFill>
                    <a:latin typeface="Arial" charset="0"/>
                  </a:defRPr>
                </a:lvl7pPr>
                <a:lvl8pPr defTabSz="4911725" fontAlgn="base">
                  <a:spcBef>
                    <a:spcPct val="0"/>
                  </a:spcBef>
                  <a:spcAft>
                    <a:spcPct val="0"/>
                  </a:spcAft>
                  <a:defRPr>
                    <a:solidFill>
                      <a:schemeClr val="tx1"/>
                    </a:solidFill>
                    <a:latin typeface="Arial" charset="0"/>
                  </a:defRPr>
                </a:lvl8pPr>
                <a:lvl9pPr defTabSz="4911725" fontAlgn="base">
                  <a:spcBef>
                    <a:spcPct val="0"/>
                  </a:spcBef>
                  <a:spcAft>
                    <a:spcPct val="0"/>
                  </a:spcAft>
                  <a:defRPr>
                    <a:solidFill>
                      <a:schemeClr val="tx1"/>
                    </a:solidFill>
                    <a:latin typeface="Arial" charset="0"/>
                  </a:defRPr>
                </a:lvl9pPr>
              </a:lstStyle>
              <a:p>
                <a:pPr algn="r"/>
                <a:r>
                  <a:rPr lang="en-US" altLang="en-US" sz="3600">
                    <a:latin typeface="Times New Roman" charset="0"/>
                  </a:rPr>
                  <a:t>Native to the Southeast, </a:t>
                </a:r>
                <a:r>
                  <a:rPr lang="en-US" altLang="en-US" sz="4000" b="1">
                    <a:solidFill>
                      <a:srgbClr val="FF0000"/>
                    </a:solidFill>
                    <a:latin typeface="Times New Roman" charset="0"/>
                  </a:rPr>
                  <a:t>Dwarf Yaupon Holly</a:t>
                </a:r>
                <a:r>
                  <a:rPr lang="en-US" altLang="en-US" sz="3600">
                    <a:latin typeface="Times New Roman" charset="0"/>
                  </a:rPr>
                  <a:t> (</a:t>
                </a:r>
                <a:r>
                  <a:rPr lang="en-US" altLang="en-US" sz="3600" i="1">
                    <a:latin typeface="Times New Roman" charset="0"/>
                  </a:rPr>
                  <a:t>Ilex vomitoria nana),</a:t>
                </a:r>
                <a:r>
                  <a:rPr lang="en-US" altLang="en-US" sz="3600">
                    <a:latin typeface="Times New Roman" charset="0"/>
                  </a:rPr>
                  <a:t> is a slow growing, evergreen shrub with dark green oval shaped leaves.  Female shrubs bear red,  ¼” in diameter fruit in autumn.  The more light </a:t>
                </a:r>
                <a:r>
                  <a:rPr lang="en-US" altLang="en-US" sz="3600" i="1">
                    <a:latin typeface="Times New Roman" charset="0"/>
                  </a:rPr>
                  <a:t>I</a:t>
                </a:r>
                <a:r>
                  <a:rPr lang="en-US" altLang="en-US" sz="3600">
                    <a:latin typeface="Times New Roman" charset="0"/>
                  </a:rPr>
                  <a:t>. v</a:t>
                </a:r>
                <a:r>
                  <a:rPr lang="en-US" altLang="en-US" sz="3600" i="1">
                    <a:latin typeface="Times New Roman" charset="0"/>
                  </a:rPr>
                  <a:t>omitoria</a:t>
                </a:r>
                <a:r>
                  <a:rPr lang="en-US" altLang="en-US" sz="3600">
                    <a:latin typeface="Times New Roman" charset="0"/>
                  </a:rPr>
                  <a:t> receives, the more dense the foliage will become. This is an ideal </a:t>
                </a:r>
                <a:r>
                  <a:rPr lang="en-US" altLang="en-US" sz="3600" b="1" i="1">
                    <a:solidFill>
                      <a:srgbClr val="0066FF"/>
                    </a:solidFill>
                    <a:latin typeface="Times New Roman" charset="0"/>
                  </a:rPr>
                  <a:t>waterSmart</a:t>
                </a:r>
                <a:r>
                  <a:rPr lang="en-US" altLang="en-US" sz="3600">
                    <a:latin typeface="Times New Roman" charset="0"/>
                  </a:rPr>
                  <a:t> plant, since natural rainfall is sufficient for watering.</a:t>
                </a:r>
              </a:p>
            </p:txBody>
          </p:sp>
          <p:pic>
            <p:nvPicPr>
              <p:cNvPr id="2065" name="Picture 17" descr="dwarf holly"/>
              <p:cNvPicPr>
                <a:picLocks noChangeAspect="1" noChangeArrowheads="1"/>
              </p:cNvPicPr>
              <p:nvPr/>
            </p:nvPicPr>
            <p:blipFill>
              <a:blip r:embed="rId17">
                <a:lum contrast="12000"/>
                <a:extLst>
                  <a:ext uri="{28A0092B-C50C-407E-A947-70E740481C1C}">
                    <a14:useLocalDpi xmlns:a14="http://schemas.microsoft.com/office/drawing/2010/main" val="0"/>
                  </a:ext>
                </a:extLst>
              </a:blip>
              <a:srcRect t="14934"/>
              <a:stretch>
                <a:fillRect/>
              </a:stretch>
            </p:blipFill>
            <p:spPr bwMode="auto">
              <a:xfrm>
                <a:off x="14400" y="20016"/>
                <a:ext cx="3000" cy="1914"/>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dwarf holly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232" y="19776"/>
                <a:ext cx="3768" cy="2223"/>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dwarf holly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04" y="17328"/>
                <a:ext cx="4000" cy="3000"/>
              </a:xfrm>
              <a:prstGeom prst="rect">
                <a:avLst/>
              </a:prstGeom>
              <a:noFill/>
              <a:extLst>
                <a:ext uri="{909E8E84-426E-40DD-AFC4-6F175D3DCCD1}">
                  <a14:hiddenFill xmlns:a14="http://schemas.microsoft.com/office/drawing/2010/main">
                    <a:solidFill>
                      <a:srgbClr val="FFFFFF"/>
                    </a:solidFill>
                  </a14:hiddenFill>
                </a:ext>
              </a:extLst>
            </p:spPr>
          </p:pic>
        </p:grpSp>
        <p:sp>
          <p:nvSpPr>
            <p:cNvPr id="2112" name="Rectangle 64"/>
            <p:cNvSpPr>
              <a:spLocks noChangeArrowheads="1"/>
            </p:cNvSpPr>
            <p:nvPr/>
          </p:nvSpPr>
          <p:spPr bwMode="auto">
            <a:xfrm>
              <a:off x="8208" y="16704"/>
              <a:ext cx="12336" cy="5232"/>
            </a:xfrm>
            <a:prstGeom prst="rect">
              <a:avLst/>
            </a:prstGeom>
            <a:noFill/>
            <a:ln w="88900" cmpd="tri">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122" name="Picture 74" descr="Abeliagood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28800" y="43281600"/>
            <a:ext cx="3429000" cy="2520950"/>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75" descr="abeliagood5"/>
          <p:cNvPicPr>
            <a:picLocks noChangeAspect="1" noChangeArrowheads="1"/>
          </p:cNvPicPr>
          <p:nvPr/>
        </p:nvPicPr>
        <p:blipFill>
          <a:blip r:embed="rId21">
            <a:extLst>
              <a:ext uri="{28A0092B-C50C-407E-A947-70E740481C1C}">
                <a14:useLocalDpi xmlns:a14="http://schemas.microsoft.com/office/drawing/2010/main" val="0"/>
              </a:ext>
            </a:extLst>
          </a:blip>
          <a:srcRect l="20000" b="10112"/>
          <a:stretch>
            <a:fillRect/>
          </a:stretch>
        </p:blipFill>
        <p:spPr bwMode="auto">
          <a:xfrm>
            <a:off x="9677400" y="437388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76" descr="abeliagood4"/>
          <p:cNvPicPr>
            <a:picLocks noChangeAspect="1" noChangeArrowheads="1"/>
          </p:cNvPicPr>
          <p:nvPr/>
        </p:nvPicPr>
        <p:blipFill>
          <a:blip r:embed="rId22">
            <a:extLst>
              <a:ext uri="{28A0092B-C50C-407E-A947-70E740481C1C}">
                <a14:useLocalDpi xmlns:a14="http://schemas.microsoft.com/office/drawing/2010/main" val="0"/>
              </a:ext>
            </a:extLst>
          </a:blip>
          <a:srcRect l="6046" t="8081" r="3275" b="5724"/>
          <a:stretch>
            <a:fillRect/>
          </a:stretch>
        </p:blipFill>
        <p:spPr bwMode="auto">
          <a:xfrm>
            <a:off x="5638800" y="42291000"/>
            <a:ext cx="3810000" cy="2708275"/>
          </a:xfrm>
          <a:prstGeom prst="rect">
            <a:avLst/>
          </a:prstGeom>
          <a:noFill/>
          <a:extLst>
            <a:ext uri="{909E8E84-426E-40DD-AFC4-6F175D3DCCD1}">
              <a14:hiddenFill xmlns:a14="http://schemas.microsoft.com/office/drawing/2010/main">
                <a:solidFill>
                  <a:srgbClr val="FFFFFF"/>
                </a:solidFill>
              </a14:hiddenFill>
            </a:ext>
          </a:extLst>
        </p:spPr>
      </p:pic>
      <p:pic>
        <p:nvPicPr>
          <p:cNvPr id="2125" name="Picture 77" descr="abeliagood3"/>
          <p:cNvPicPr>
            <a:picLocks noChangeAspect="1" noChangeArrowheads="1"/>
          </p:cNvPicPr>
          <p:nvPr/>
        </p:nvPicPr>
        <p:blipFill>
          <a:blip r:embed="rId23">
            <a:extLst>
              <a:ext uri="{28A0092B-C50C-407E-A947-70E740481C1C}">
                <a14:useLocalDpi xmlns:a14="http://schemas.microsoft.com/office/drawing/2010/main" val="0"/>
              </a:ext>
            </a:extLst>
          </a:blip>
          <a:srcRect l="2380" t="9042" r="2380" b="6747"/>
          <a:stretch>
            <a:fillRect/>
          </a:stretch>
        </p:blipFill>
        <p:spPr bwMode="auto">
          <a:xfrm>
            <a:off x="13106400" y="43510200"/>
            <a:ext cx="34290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80" descr="magnolia fruit"/>
          <p:cNvPicPr>
            <a:picLocks noChangeAspect="1" noChangeArrowheads="1"/>
          </p:cNvPicPr>
          <p:nvPr/>
        </p:nvPicPr>
        <p:blipFill>
          <a:blip r:embed="rId24">
            <a:extLst>
              <a:ext uri="{28A0092B-C50C-407E-A947-70E740481C1C}">
                <a14:useLocalDpi xmlns:a14="http://schemas.microsoft.com/office/drawing/2010/main" val="0"/>
              </a:ext>
            </a:extLst>
          </a:blip>
          <a:srcRect l="22946" t="18983" r="1662" b="5081"/>
          <a:stretch>
            <a:fillRect/>
          </a:stretch>
        </p:blipFill>
        <p:spPr bwMode="auto">
          <a:xfrm>
            <a:off x="24993600" y="16764000"/>
            <a:ext cx="7315200" cy="5511800"/>
          </a:xfrm>
          <a:prstGeom prst="rect">
            <a:avLst/>
          </a:prstGeom>
          <a:noFill/>
          <a:extLst>
            <a:ext uri="{909E8E84-426E-40DD-AFC4-6F175D3DCCD1}">
              <a14:hiddenFill xmlns:a14="http://schemas.microsoft.com/office/drawing/2010/main">
                <a:solidFill>
                  <a:srgbClr val="FFFFFF"/>
                </a:solidFill>
              </a14:hiddenFill>
            </a:ext>
          </a:extLst>
        </p:spPr>
      </p:pic>
      <p:pic>
        <p:nvPicPr>
          <p:cNvPr id="2129" name="Picture 81" descr="magnolia 2"/>
          <p:cNvPicPr>
            <a:picLocks noChangeAspect="1" noChangeArrowheads="1"/>
          </p:cNvPicPr>
          <p:nvPr/>
        </p:nvPicPr>
        <p:blipFill>
          <a:blip r:embed="rId25">
            <a:extLst>
              <a:ext uri="{28A0092B-C50C-407E-A947-70E740481C1C}">
                <a14:useLocalDpi xmlns:a14="http://schemas.microsoft.com/office/drawing/2010/main" val="0"/>
              </a:ext>
            </a:extLst>
          </a:blip>
          <a:srcRect l="37273" t="-4381" r="29091" b="19312"/>
          <a:stretch>
            <a:fillRect/>
          </a:stretch>
        </p:blipFill>
        <p:spPr bwMode="auto">
          <a:xfrm>
            <a:off x="31546800" y="13639800"/>
            <a:ext cx="5218113" cy="7239000"/>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83" descr="southernmagnolia3"/>
          <p:cNvPicPr>
            <a:picLocks noChangeAspect="1" noChangeArrowheads="1"/>
          </p:cNvPicPr>
          <p:nvPr/>
        </p:nvPicPr>
        <p:blipFill>
          <a:blip r:embed="rId26">
            <a:lum bright="6000" contrast="12000"/>
            <a:extLst>
              <a:ext uri="{28A0092B-C50C-407E-A947-70E740481C1C}">
                <a14:useLocalDpi xmlns:a14="http://schemas.microsoft.com/office/drawing/2010/main" val="0"/>
              </a:ext>
            </a:extLst>
          </a:blip>
          <a:srcRect t="23932" b="7692"/>
          <a:stretch>
            <a:fillRect/>
          </a:stretch>
        </p:blipFill>
        <p:spPr bwMode="auto">
          <a:xfrm>
            <a:off x="32156400" y="20497800"/>
            <a:ext cx="4191000" cy="3681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911725" rtl="0" eaLnBrk="1" fontAlgn="base" latinLnBrk="0" hangingPunct="1">
          <a:lnSpc>
            <a:spcPct val="100000"/>
          </a:lnSpc>
          <a:spcBef>
            <a:spcPct val="0"/>
          </a:spcBef>
          <a:spcAft>
            <a:spcPct val="0"/>
          </a:spcAft>
          <a:buClrTx/>
          <a:buSzTx/>
          <a:buFontTx/>
          <a:buNone/>
          <a:tabLst/>
          <a:defRPr kumimoji="0" lang="en-US" altLang="en-US" sz="97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911725" rtl="0" eaLnBrk="1" fontAlgn="base" latinLnBrk="0" hangingPunct="1">
          <a:lnSpc>
            <a:spcPct val="100000"/>
          </a:lnSpc>
          <a:spcBef>
            <a:spcPct val="0"/>
          </a:spcBef>
          <a:spcAft>
            <a:spcPct val="0"/>
          </a:spcAft>
          <a:buClrTx/>
          <a:buSzTx/>
          <a:buFontTx/>
          <a:buNone/>
          <a:tabLst/>
          <a:defRPr kumimoji="0" lang="en-US" altLang="en-US" sz="97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444</Words>
  <Application>Microsoft Macintosh PowerPoint</Application>
  <PresentationFormat>Custom</PresentationFormat>
  <Paragraphs>23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Times New Roman</vt:lpstr>
      <vt:lpstr>Calibri</vt:lpstr>
      <vt:lpstr>Default Design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2015-09-08T03:31:26Z</dcterms:created>
  <dcterms:modified xsi:type="dcterms:W3CDTF">2015-09-08T03:39:49Z</dcterms:modified>
</cp:coreProperties>
</file>