
<file path=[Content_Types].xml><?xml version="1.0" encoding="utf-8"?>
<Types xmlns="http://schemas.openxmlformats.org/package/2006/content-types">
  <Default Extension="xml" ContentType="application/xml"/>
  <Default Extension="jpeg" ContentType="image/jpeg"/>
  <Default Extension="png" ContentType="image/png"/>
  <Default Extension="rels" ContentType="application/vnd.openxmlformats-package.relationships+xml"/>
  <Default Extension="wmf" ContentType="image/x-w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compatMode="1" saveSubsetFonts="1">
  <p:sldMasterIdLst>
    <p:sldMasterId id="2147483651" r:id="rId1"/>
  </p:sldMasterIdLst>
  <p:notesMasterIdLst>
    <p:notesMasterId r:id="rId41"/>
  </p:notesMasterIdLst>
  <p:sldIdLst>
    <p:sldId id="324" r:id="rId2"/>
    <p:sldId id="325" r:id="rId3"/>
    <p:sldId id="269" r:id="rId4"/>
    <p:sldId id="276" r:id="rId5"/>
    <p:sldId id="270" r:id="rId6"/>
    <p:sldId id="274" r:id="rId7"/>
    <p:sldId id="330" r:id="rId8"/>
    <p:sldId id="275" r:id="rId9"/>
    <p:sldId id="277" r:id="rId10"/>
    <p:sldId id="278" r:id="rId11"/>
    <p:sldId id="257" r:id="rId12"/>
    <p:sldId id="282" r:id="rId13"/>
    <p:sldId id="260" r:id="rId14"/>
    <p:sldId id="266" r:id="rId15"/>
    <p:sldId id="264" r:id="rId16"/>
    <p:sldId id="261" r:id="rId17"/>
    <p:sldId id="262" r:id="rId18"/>
    <p:sldId id="263" r:id="rId19"/>
    <p:sldId id="265" r:id="rId20"/>
    <p:sldId id="301" r:id="rId21"/>
    <p:sldId id="321" r:id="rId22"/>
    <p:sldId id="331" r:id="rId23"/>
    <p:sldId id="322" r:id="rId24"/>
    <p:sldId id="309" r:id="rId25"/>
    <p:sldId id="296" r:id="rId26"/>
    <p:sldId id="328" r:id="rId27"/>
    <p:sldId id="302" r:id="rId28"/>
    <p:sldId id="303" r:id="rId29"/>
    <p:sldId id="310" r:id="rId30"/>
    <p:sldId id="332" r:id="rId31"/>
    <p:sldId id="311" r:id="rId32"/>
    <p:sldId id="316" r:id="rId33"/>
    <p:sldId id="305" r:id="rId34"/>
    <p:sldId id="312" r:id="rId35"/>
    <p:sldId id="315" r:id="rId36"/>
    <p:sldId id="318" r:id="rId37"/>
    <p:sldId id="333" r:id="rId38"/>
    <p:sldId id="327" r:id="rId39"/>
    <p:sldId id="334" r:id="rId40"/>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Tahoma" charset="0"/>
        <a:ea typeface="ＭＳ Ｐゴシック" charset="0"/>
        <a:cs typeface="+mn-cs"/>
      </a:defRPr>
    </a:lvl1pPr>
    <a:lvl2pPr marL="457200" algn="l" rtl="0" eaLnBrk="0" fontAlgn="base" hangingPunct="0">
      <a:spcBef>
        <a:spcPct val="0"/>
      </a:spcBef>
      <a:spcAft>
        <a:spcPct val="0"/>
      </a:spcAft>
      <a:defRPr kern="1200">
        <a:solidFill>
          <a:schemeClr val="tx1"/>
        </a:solidFill>
        <a:latin typeface="Tahoma" charset="0"/>
        <a:ea typeface="ＭＳ Ｐゴシック" charset="0"/>
        <a:cs typeface="+mn-cs"/>
      </a:defRPr>
    </a:lvl2pPr>
    <a:lvl3pPr marL="914400" algn="l" rtl="0" eaLnBrk="0" fontAlgn="base" hangingPunct="0">
      <a:spcBef>
        <a:spcPct val="0"/>
      </a:spcBef>
      <a:spcAft>
        <a:spcPct val="0"/>
      </a:spcAft>
      <a:defRPr kern="1200">
        <a:solidFill>
          <a:schemeClr val="tx1"/>
        </a:solidFill>
        <a:latin typeface="Tahoma" charset="0"/>
        <a:ea typeface="ＭＳ Ｐゴシック" charset="0"/>
        <a:cs typeface="+mn-cs"/>
      </a:defRPr>
    </a:lvl3pPr>
    <a:lvl4pPr marL="1371600" algn="l" rtl="0" eaLnBrk="0" fontAlgn="base" hangingPunct="0">
      <a:spcBef>
        <a:spcPct val="0"/>
      </a:spcBef>
      <a:spcAft>
        <a:spcPct val="0"/>
      </a:spcAft>
      <a:defRPr kern="1200">
        <a:solidFill>
          <a:schemeClr val="tx1"/>
        </a:solidFill>
        <a:latin typeface="Tahoma" charset="0"/>
        <a:ea typeface="ＭＳ Ｐゴシック" charset="0"/>
        <a:cs typeface="+mn-cs"/>
      </a:defRPr>
    </a:lvl4pPr>
    <a:lvl5pPr marL="1828800" algn="l" rtl="0" eaLnBrk="0" fontAlgn="base" hangingPunct="0">
      <a:spcBef>
        <a:spcPct val="0"/>
      </a:spcBef>
      <a:spcAft>
        <a:spcPct val="0"/>
      </a:spcAft>
      <a:defRPr kern="1200">
        <a:solidFill>
          <a:schemeClr val="tx1"/>
        </a:solidFill>
        <a:latin typeface="Tahoma" charset="0"/>
        <a:ea typeface="ＭＳ Ｐゴシック" charset="0"/>
        <a:cs typeface="+mn-cs"/>
      </a:defRPr>
    </a:lvl5pPr>
    <a:lvl6pPr marL="2286000" algn="l" defTabSz="457200" rtl="0" eaLnBrk="1" latinLnBrk="0" hangingPunct="1">
      <a:defRPr kern="1200">
        <a:solidFill>
          <a:schemeClr val="tx1"/>
        </a:solidFill>
        <a:latin typeface="Tahoma" charset="0"/>
        <a:ea typeface="ＭＳ Ｐゴシック" charset="0"/>
        <a:cs typeface="+mn-cs"/>
      </a:defRPr>
    </a:lvl6pPr>
    <a:lvl7pPr marL="2743200" algn="l" defTabSz="457200" rtl="0" eaLnBrk="1" latinLnBrk="0" hangingPunct="1">
      <a:defRPr kern="1200">
        <a:solidFill>
          <a:schemeClr val="tx1"/>
        </a:solidFill>
        <a:latin typeface="Tahoma" charset="0"/>
        <a:ea typeface="ＭＳ Ｐゴシック" charset="0"/>
        <a:cs typeface="+mn-cs"/>
      </a:defRPr>
    </a:lvl7pPr>
    <a:lvl8pPr marL="3200400" algn="l" defTabSz="457200" rtl="0" eaLnBrk="1" latinLnBrk="0" hangingPunct="1">
      <a:defRPr kern="1200">
        <a:solidFill>
          <a:schemeClr val="tx1"/>
        </a:solidFill>
        <a:latin typeface="Tahoma" charset="0"/>
        <a:ea typeface="ＭＳ Ｐゴシック" charset="0"/>
        <a:cs typeface="+mn-cs"/>
      </a:defRPr>
    </a:lvl8pPr>
    <a:lvl9pPr marL="3657600" algn="l" defTabSz="457200" rtl="0" eaLnBrk="1" latinLnBrk="0" hangingPunct="1">
      <a:defRPr kern="1200">
        <a:solidFill>
          <a:schemeClr val="tx1"/>
        </a:solidFill>
        <a:latin typeface="Tahoma" charset="0"/>
        <a:ea typeface="ＭＳ Ｐゴシック" charset="0"/>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CC99"/>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608" autoAdjust="0"/>
    <p:restoredTop sz="94674" autoAdjust="0"/>
  </p:normalViewPr>
  <p:slideViewPr>
    <p:cSldViewPr>
      <p:cViewPr varScale="1">
        <p:scale>
          <a:sx n="124" d="100"/>
          <a:sy n="124" d="100"/>
        </p:scale>
        <p:origin x="1888" y="16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80" d="100"/>
        <a:sy n="80" d="100"/>
      </p:scale>
      <p:origin x="0" y="984"/>
    </p:cViewPr>
  </p:sorter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notesMaster" Target="notesMasters/notesMaster1.xml"/><Relationship Id="rId42" Type="http://schemas.openxmlformats.org/officeDocument/2006/relationships/presProps" Target="presProps.xml"/><Relationship Id="rId43" Type="http://schemas.openxmlformats.org/officeDocument/2006/relationships/viewProps" Target="viewProps.xml"/><Relationship Id="rId44" Type="http://schemas.openxmlformats.org/officeDocument/2006/relationships/theme" Target="theme/theme1.xml"/><Relationship Id="rId4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698"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atin typeface="Times New Roman" charset="0"/>
                <a:ea typeface="+mn-ea"/>
              </a:defRPr>
            </a:lvl1pPr>
          </a:lstStyle>
          <a:p>
            <a:pPr>
              <a:defRPr/>
            </a:pPr>
            <a:endParaRPr lang="en-US"/>
          </a:p>
        </p:txBody>
      </p:sp>
      <p:sp>
        <p:nvSpPr>
          <p:cNvPr id="29699"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atin typeface="Times New Roman" charset="0"/>
                <a:ea typeface="+mn-ea"/>
              </a:defRPr>
            </a:lvl1pPr>
          </a:lstStyle>
          <a:p>
            <a:pPr>
              <a:defRPr/>
            </a:pPr>
            <a:endParaRPr lang="en-US"/>
          </a:p>
        </p:txBody>
      </p:sp>
      <p:sp>
        <p:nvSpPr>
          <p:cNvPr id="4301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53640926-AAD7-44d8-BBD7-CCE9431645EC}">
              <a14:shadowObscured xmlns:a14="http://schemas.microsoft.com/office/drawing/2010/main" xmlns="" val="1"/>
            </a:ext>
          </a:extLst>
        </p:spPr>
      </p:sp>
      <p:sp>
        <p:nvSpPr>
          <p:cNvPr id="29701"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29702"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atin typeface="Times New Roman" charset="0"/>
                <a:ea typeface="+mn-ea"/>
              </a:defRPr>
            </a:lvl1pPr>
          </a:lstStyle>
          <a:p>
            <a:pPr>
              <a:defRPr/>
            </a:pPr>
            <a:endParaRPr lang="en-US"/>
          </a:p>
        </p:txBody>
      </p:sp>
      <p:sp>
        <p:nvSpPr>
          <p:cNvPr id="29703"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atin typeface="Times New Roman" charset="0"/>
              </a:defRPr>
            </a:lvl1pPr>
          </a:lstStyle>
          <a:p>
            <a:fld id="{F5C1C286-4198-1546-8B58-E3EBC287BCF4}" type="slidenum">
              <a:rPr lang="en-US"/>
              <a:pPr/>
              <a:t>‹#›</a:t>
            </a:fld>
            <a:endParaRPr lang="en-US"/>
          </a:p>
        </p:txBody>
      </p:sp>
    </p:spTree>
    <p:extLst>
      <p:ext uri="{BB962C8B-B14F-4D97-AF65-F5344CB8AC3E}">
        <p14:creationId xmlns:p14="http://schemas.microsoft.com/office/powerpoint/2010/main" val="13167866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charset="0"/>
        <a:ea typeface="ＭＳ Ｐゴシック" charset="0"/>
        <a:cs typeface="+mn-cs"/>
      </a:defRPr>
    </a:lvl1pPr>
    <a:lvl2pPr marL="457200" algn="l" rtl="0" eaLnBrk="0" fontAlgn="base" hangingPunct="0">
      <a:spcBef>
        <a:spcPct val="30000"/>
      </a:spcBef>
      <a:spcAft>
        <a:spcPct val="0"/>
      </a:spcAft>
      <a:defRPr sz="1200" kern="1200">
        <a:solidFill>
          <a:schemeClr val="tx1"/>
        </a:solidFill>
        <a:latin typeface="Times New Roman"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Times New Roman"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Times New Roman"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Times New Roman" charset="0"/>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defRPr>
                <a:solidFill>
                  <a:schemeClr val="tx1"/>
                </a:solidFill>
                <a:latin typeface="Tahoma" charset="0"/>
                <a:ea typeface="ＭＳ Ｐゴシック" charset="0"/>
              </a:defRPr>
            </a:lvl1pPr>
            <a:lvl2pPr marL="742950" indent="-285750">
              <a:defRPr>
                <a:solidFill>
                  <a:schemeClr val="tx1"/>
                </a:solidFill>
                <a:latin typeface="Tahoma" charset="0"/>
                <a:ea typeface="ＭＳ Ｐゴシック" charset="0"/>
              </a:defRPr>
            </a:lvl2pPr>
            <a:lvl3pPr marL="1143000" indent="-228600">
              <a:defRPr>
                <a:solidFill>
                  <a:schemeClr val="tx1"/>
                </a:solidFill>
                <a:latin typeface="Tahoma" charset="0"/>
                <a:ea typeface="ＭＳ Ｐゴシック" charset="0"/>
              </a:defRPr>
            </a:lvl3pPr>
            <a:lvl4pPr marL="1600200" indent="-228600">
              <a:defRPr>
                <a:solidFill>
                  <a:schemeClr val="tx1"/>
                </a:solidFill>
                <a:latin typeface="Tahoma" charset="0"/>
                <a:ea typeface="ＭＳ Ｐゴシック" charset="0"/>
              </a:defRPr>
            </a:lvl4pPr>
            <a:lvl5pPr marL="2057400" indent="-228600">
              <a:defRPr>
                <a:solidFill>
                  <a:schemeClr val="tx1"/>
                </a:solidFill>
                <a:latin typeface="Tahoma" charset="0"/>
                <a:ea typeface="ＭＳ Ｐゴシック" charset="0"/>
              </a:defRPr>
            </a:lvl5pPr>
            <a:lvl6pPr marL="2514600" indent="-228600" eaLnBrk="0" fontAlgn="base" hangingPunct="0">
              <a:spcBef>
                <a:spcPct val="0"/>
              </a:spcBef>
              <a:spcAft>
                <a:spcPct val="0"/>
              </a:spcAft>
              <a:defRPr>
                <a:solidFill>
                  <a:schemeClr val="tx1"/>
                </a:solidFill>
                <a:latin typeface="Tahoma" charset="0"/>
                <a:ea typeface="ＭＳ Ｐゴシック" charset="0"/>
              </a:defRPr>
            </a:lvl6pPr>
            <a:lvl7pPr marL="2971800" indent="-228600" eaLnBrk="0" fontAlgn="base" hangingPunct="0">
              <a:spcBef>
                <a:spcPct val="0"/>
              </a:spcBef>
              <a:spcAft>
                <a:spcPct val="0"/>
              </a:spcAft>
              <a:defRPr>
                <a:solidFill>
                  <a:schemeClr val="tx1"/>
                </a:solidFill>
                <a:latin typeface="Tahoma" charset="0"/>
                <a:ea typeface="ＭＳ Ｐゴシック" charset="0"/>
              </a:defRPr>
            </a:lvl7pPr>
            <a:lvl8pPr marL="3429000" indent="-228600" eaLnBrk="0" fontAlgn="base" hangingPunct="0">
              <a:spcBef>
                <a:spcPct val="0"/>
              </a:spcBef>
              <a:spcAft>
                <a:spcPct val="0"/>
              </a:spcAft>
              <a:defRPr>
                <a:solidFill>
                  <a:schemeClr val="tx1"/>
                </a:solidFill>
                <a:latin typeface="Tahoma" charset="0"/>
                <a:ea typeface="ＭＳ Ｐゴシック" charset="0"/>
              </a:defRPr>
            </a:lvl8pPr>
            <a:lvl9pPr marL="3886200" indent="-228600" eaLnBrk="0" fontAlgn="base" hangingPunct="0">
              <a:spcBef>
                <a:spcPct val="0"/>
              </a:spcBef>
              <a:spcAft>
                <a:spcPct val="0"/>
              </a:spcAft>
              <a:defRPr>
                <a:solidFill>
                  <a:schemeClr val="tx1"/>
                </a:solidFill>
                <a:latin typeface="Tahoma" charset="0"/>
                <a:ea typeface="ＭＳ Ｐゴシック" charset="0"/>
              </a:defRPr>
            </a:lvl9pPr>
          </a:lstStyle>
          <a:p>
            <a:fld id="{4A790B13-4BA2-6A48-8B53-862EE32DE94B}" type="slidenum">
              <a:rPr lang="en-US">
                <a:latin typeface="Times New Roman" charset="0"/>
              </a:rPr>
              <a:pPr/>
              <a:t>2</a:t>
            </a:fld>
            <a:endParaRPr lang="en-US">
              <a:latin typeface="Times New Roman" charset="0"/>
            </a:endParaRPr>
          </a:p>
        </p:txBody>
      </p:sp>
      <p:sp>
        <p:nvSpPr>
          <p:cNvPr id="44035" name="Rectangle 2"/>
          <p:cNvSpPr>
            <a:spLocks noGrp="1" noRot="1" noChangeAspect="1" noChangeArrowheads="1" noTextEdit="1"/>
          </p:cNvSpPr>
          <p:nvPr>
            <p:ph type="sldImg"/>
          </p:nvPr>
        </p:nvSpPr>
        <p:spPr>
          <a:ln/>
        </p:spPr>
      </p:sp>
      <p:sp>
        <p:nvSpPr>
          <p:cNvPr id="44036" name="Rectangle 3"/>
          <p:cNvSpPr>
            <a:spLocks noGrp="1" noChangeArrowheads="1"/>
          </p:cNvSpPr>
          <p:nvPr>
            <p:ph type="body" idx="1"/>
          </p:nvPr>
        </p:nvSpPr>
        <p:spPr>
          <a:noFill/>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1" hangingPunct="1"/>
            <a:r>
              <a:rPr lang="en-US"/>
              <a:t>There are several things to consider when troubleshooting tomato problems. Is the plant suffering from a nutritional disorder, disease, insects, virus or some cultural problem. </a:t>
            </a:r>
          </a:p>
        </p:txBody>
      </p:sp>
    </p:spTree>
    <p:extLst>
      <p:ext uri="{BB962C8B-B14F-4D97-AF65-F5344CB8AC3E}">
        <p14:creationId xmlns:p14="http://schemas.microsoft.com/office/powerpoint/2010/main" val="5602993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defRPr>
                <a:solidFill>
                  <a:schemeClr val="tx1"/>
                </a:solidFill>
                <a:latin typeface="Tahoma" charset="0"/>
                <a:ea typeface="ＭＳ Ｐゴシック" charset="0"/>
              </a:defRPr>
            </a:lvl1pPr>
            <a:lvl2pPr marL="742950" indent="-285750">
              <a:defRPr>
                <a:solidFill>
                  <a:schemeClr val="tx1"/>
                </a:solidFill>
                <a:latin typeface="Tahoma" charset="0"/>
                <a:ea typeface="ＭＳ Ｐゴシック" charset="0"/>
              </a:defRPr>
            </a:lvl2pPr>
            <a:lvl3pPr marL="1143000" indent="-228600">
              <a:defRPr>
                <a:solidFill>
                  <a:schemeClr val="tx1"/>
                </a:solidFill>
                <a:latin typeface="Tahoma" charset="0"/>
                <a:ea typeface="ＭＳ Ｐゴシック" charset="0"/>
              </a:defRPr>
            </a:lvl3pPr>
            <a:lvl4pPr marL="1600200" indent="-228600">
              <a:defRPr>
                <a:solidFill>
                  <a:schemeClr val="tx1"/>
                </a:solidFill>
                <a:latin typeface="Tahoma" charset="0"/>
                <a:ea typeface="ＭＳ Ｐゴシック" charset="0"/>
              </a:defRPr>
            </a:lvl4pPr>
            <a:lvl5pPr marL="2057400" indent="-228600">
              <a:defRPr>
                <a:solidFill>
                  <a:schemeClr val="tx1"/>
                </a:solidFill>
                <a:latin typeface="Tahoma" charset="0"/>
                <a:ea typeface="ＭＳ Ｐゴシック" charset="0"/>
              </a:defRPr>
            </a:lvl5pPr>
            <a:lvl6pPr marL="2514600" indent="-228600" eaLnBrk="0" fontAlgn="base" hangingPunct="0">
              <a:spcBef>
                <a:spcPct val="0"/>
              </a:spcBef>
              <a:spcAft>
                <a:spcPct val="0"/>
              </a:spcAft>
              <a:defRPr>
                <a:solidFill>
                  <a:schemeClr val="tx1"/>
                </a:solidFill>
                <a:latin typeface="Tahoma" charset="0"/>
                <a:ea typeface="ＭＳ Ｐゴシック" charset="0"/>
              </a:defRPr>
            </a:lvl6pPr>
            <a:lvl7pPr marL="2971800" indent="-228600" eaLnBrk="0" fontAlgn="base" hangingPunct="0">
              <a:spcBef>
                <a:spcPct val="0"/>
              </a:spcBef>
              <a:spcAft>
                <a:spcPct val="0"/>
              </a:spcAft>
              <a:defRPr>
                <a:solidFill>
                  <a:schemeClr val="tx1"/>
                </a:solidFill>
                <a:latin typeface="Tahoma" charset="0"/>
                <a:ea typeface="ＭＳ Ｐゴシック" charset="0"/>
              </a:defRPr>
            </a:lvl7pPr>
            <a:lvl8pPr marL="3429000" indent="-228600" eaLnBrk="0" fontAlgn="base" hangingPunct="0">
              <a:spcBef>
                <a:spcPct val="0"/>
              </a:spcBef>
              <a:spcAft>
                <a:spcPct val="0"/>
              </a:spcAft>
              <a:defRPr>
                <a:solidFill>
                  <a:schemeClr val="tx1"/>
                </a:solidFill>
                <a:latin typeface="Tahoma" charset="0"/>
                <a:ea typeface="ＭＳ Ｐゴシック" charset="0"/>
              </a:defRPr>
            </a:lvl8pPr>
            <a:lvl9pPr marL="3886200" indent="-228600" eaLnBrk="0" fontAlgn="base" hangingPunct="0">
              <a:spcBef>
                <a:spcPct val="0"/>
              </a:spcBef>
              <a:spcAft>
                <a:spcPct val="0"/>
              </a:spcAft>
              <a:defRPr>
                <a:solidFill>
                  <a:schemeClr val="tx1"/>
                </a:solidFill>
                <a:latin typeface="Tahoma" charset="0"/>
                <a:ea typeface="ＭＳ Ｐゴシック" charset="0"/>
              </a:defRPr>
            </a:lvl9pPr>
          </a:lstStyle>
          <a:p>
            <a:fld id="{D2B0B974-1E55-434E-825A-EEEFE0332408}" type="slidenum">
              <a:rPr lang="en-US">
                <a:latin typeface="Times New Roman" charset="0"/>
              </a:rPr>
              <a:pPr/>
              <a:t>23</a:t>
            </a:fld>
            <a:endParaRPr lang="en-US">
              <a:latin typeface="Times New Roman" charset="0"/>
            </a:endParaRPr>
          </a:p>
        </p:txBody>
      </p:sp>
      <p:sp>
        <p:nvSpPr>
          <p:cNvPr id="53251" name="Rectangle 2"/>
          <p:cNvSpPr>
            <a:spLocks noGrp="1" noRot="1" noChangeAspect="1" noChangeArrowheads="1" noTextEdit="1"/>
          </p:cNvSpPr>
          <p:nvPr>
            <p:ph type="sldImg"/>
          </p:nvPr>
        </p:nvSpPr>
        <p:spPr>
          <a:ln/>
        </p:spPr>
      </p:sp>
      <p:sp>
        <p:nvSpPr>
          <p:cNvPr id="53252" name="Rectangle 3"/>
          <p:cNvSpPr>
            <a:spLocks noGrp="1" noChangeArrowheads="1"/>
          </p:cNvSpPr>
          <p:nvPr>
            <p:ph type="body" idx="1"/>
          </p:nvPr>
        </p:nvSpPr>
        <p:spPr>
          <a:noFill/>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1" hangingPunct="1"/>
            <a:r>
              <a:rPr lang="en-US"/>
              <a:t>Several viruses can attack tomatoes including Cucumber Mosaic, Tobacco Mosaic and Spotted Wilt Virus. Symptoms typically include distorted foliage and discoloration or mottled leaves. Viruses are usually spread by insects or animals or humans moving through or touch plants while they are moist. Viruses can severely weaken and even kill infected plants. There are no sprays or cures to combat viruses and infected plants should be removed and destroyed immediately. Avoid using tobacco in or near the garden and walking in the gardren while it is wet. Resistant varieties are available to help prevent viruses.   </a:t>
            </a:r>
          </a:p>
        </p:txBody>
      </p:sp>
    </p:spTree>
    <p:extLst>
      <p:ext uri="{BB962C8B-B14F-4D97-AF65-F5344CB8AC3E}">
        <p14:creationId xmlns:p14="http://schemas.microsoft.com/office/powerpoint/2010/main" val="8934318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defRPr>
                <a:solidFill>
                  <a:schemeClr val="tx1"/>
                </a:solidFill>
                <a:latin typeface="Tahoma" charset="0"/>
                <a:ea typeface="ＭＳ Ｐゴシック" charset="0"/>
              </a:defRPr>
            </a:lvl1pPr>
            <a:lvl2pPr marL="742950" indent="-285750">
              <a:defRPr>
                <a:solidFill>
                  <a:schemeClr val="tx1"/>
                </a:solidFill>
                <a:latin typeface="Tahoma" charset="0"/>
                <a:ea typeface="ＭＳ Ｐゴシック" charset="0"/>
              </a:defRPr>
            </a:lvl2pPr>
            <a:lvl3pPr marL="1143000" indent="-228600">
              <a:defRPr>
                <a:solidFill>
                  <a:schemeClr val="tx1"/>
                </a:solidFill>
                <a:latin typeface="Tahoma" charset="0"/>
                <a:ea typeface="ＭＳ Ｐゴシック" charset="0"/>
              </a:defRPr>
            </a:lvl3pPr>
            <a:lvl4pPr marL="1600200" indent="-228600">
              <a:defRPr>
                <a:solidFill>
                  <a:schemeClr val="tx1"/>
                </a:solidFill>
                <a:latin typeface="Tahoma" charset="0"/>
                <a:ea typeface="ＭＳ Ｐゴシック" charset="0"/>
              </a:defRPr>
            </a:lvl4pPr>
            <a:lvl5pPr marL="2057400" indent="-228600">
              <a:defRPr>
                <a:solidFill>
                  <a:schemeClr val="tx1"/>
                </a:solidFill>
                <a:latin typeface="Tahoma" charset="0"/>
                <a:ea typeface="ＭＳ Ｐゴシック" charset="0"/>
              </a:defRPr>
            </a:lvl5pPr>
            <a:lvl6pPr marL="2514600" indent="-228600" eaLnBrk="0" fontAlgn="base" hangingPunct="0">
              <a:spcBef>
                <a:spcPct val="0"/>
              </a:spcBef>
              <a:spcAft>
                <a:spcPct val="0"/>
              </a:spcAft>
              <a:defRPr>
                <a:solidFill>
                  <a:schemeClr val="tx1"/>
                </a:solidFill>
                <a:latin typeface="Tahoma" charset="0"/>
                <a:ea typeface="ＭＳ Ｐゴシック" charset="0"/>
              </a:defRPr>
            </a:lvl6pPr>
            <a:lvl7pPr marL="2971800" indent="-228600" eaLnBrk="0" fontAlgn="base" hangingPunct="0">
              <a:spcBef>
                <a:spcPct val="0"/>
              </a:spcBef>
              <a:spcAft>
                <a:spcPct val="0"/>
              </a:spcAft>
              <a:defRPr>
                <a:solidFill>
                  <a:schemeClr val="tx1"/>
                </a:solidFill>
                <a:latin typeface="Tahoma" charset="0"/>
                <a:ea typeface="ＭＳ Ｐゴシック" charset="0"/>
              </a:defRPr>
            </a:lvl7pPr>
            <a:lvl8pPr marL="3429000" indent="-228600" eaLnBrk="0" fontAlgn="base" hangingPunct="0">
              <a:spcBef>
                <a:spcPct val="0"/>
              </a:spcBef>
              <a:spcAft>
                <a:spcPct val="0"/>
              </a:spcAft>
              <a:defRPr>
                <a:solidFill>
                  <a:schemeClr val="tx1"/>
                </a:solidFill>
                <a:latin typeface="Tahoma" charset="0"/>
                <a:ea typeface="ＭＳ Ｐゴシック" charset="0"/>
              </a:defRPr>
            </a:lvl8pPr>
            <a:lvl9pPr marL="3886200" indent="-228600" eaLnBrk="0" fontAlgn="base" hangingPunct="0">
              <a:spcBef>
                <a:spcPct val="0"/>
              </a:spcBef>
              <a:spcAft>
                <a:spcPct val="0"/>
              </a:spcAft>
              <a:defRPr>
                <a:solidFill>
                  <a:schemeClr val="tx1"/>
                </a:solidFill>
                <a:latin typeface="Tahoma" charset="0"/>
                <a:ea typeface="ＭＳ Ｐゴシック" charset="0"/>
              </a:defRPr>
            </a:lvl9pPr>
          </a:lstStyle>
          <a:p>
            <a:fld id="{CC5C3CE3-867B-CD4B-8F01-D54350C497CA}" type="slidenum">
              <a:rPr lang="en-US">
                <a:latin typeface="Times New Roman" charset="0"/>
              </a:rPr>
              <a:pPr/>
              <a:t>25</a:t>
            </a:fld>
            <a:endParaRPr lang="en-US">
              <a:latin typeface="Times New Roman" charset="0"/>
            </a:endParaRPr>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1" hangingPunct="1"/>
            <a:r>
              <a:rPr lang="en-US"/>
              <a:t>Good ventilation is essential to help prevent disease problems from starting. Allow 4 to 5 feet between plants for maximum air flow. </a:t>
            </a:r>
          </a:p>
        </p:txBody>
      </p:sp>
    </p:spTree>
    <p:extLst>
      <p:ext uri="{BB962C8B-B14F-4D97-AF65-F5344CB8AC3E}">
        <p14:creationId xmlns:p14="http://schemas.microsoft.com/office/powerpoint/2010/main" val="7037288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defRPr>
                <a:solidFill>
                  <a:schemeClr val="tx1"/>
                </a:solidFill>
                <a:latin typeface="Tahoma" charset="0"/>
                <a:ea typeface="ＭＳ Ｐゴシック" charset="0"/>
              </a:defRPr>
            </a:lvl1pPr>
            <a:lvl2pPr marL="742950" indent="-285750">
              <a:defRPr>
                <a:solidFill>
                  <a:schemeClr val="tx1"/>
                </a:solidFill>
                <a:latin typeface="Tahoma" charset="0"/>
                <a:ea typeface="ＭＳ Ｐゴシック" charset="0"/>
              </a:defRPr>
            </a:lvl2pPr>
            <a:lvl3pPr marL="1143000" indent="-228600">
              <a:defRPr>
                <a:solidFill>
                  <a:schemeClr val="tx1"/>
                </a:solidFill>
                <a:latin typeface="Tahoma" charset="0"/>
                <a:ea typeface="ＭＳ Ｐゴシック" charset="0"/>
              </a:defRPr>
            </a:lvl3pPr>
            <a:lvl4pPr marL="1600200" indent="-228600">
              <a:defRPr>
                <a:solidFill>
                  <a:schemeClr val="tx1"/>
                </a:solidFill>
                <a:latin typeface="Tahoma" charset="0"/>
                <a:ea typeface="ＭＳ Ｐゴシック" charset="0"/>
              </a:defRPr>
            </a:lvl4pPr>
            <a:lvl5pPr marL="2057400" indent="-228600">
              <a:defRPr>
                <a:solidFill>
                  <a:schemeClr val="tx1"/>
                </a:solidFill>
                <a:latin typeface="Tahoma" charset="0"/>
                <a:ea typeface="ＭＳ Ｐゴシック" charset="0"/>
              </a:defRPr>
            </a:lvl5pPr>
            <a:lvl6pPr marL="2514600" indent="-228600" eaLnBrk="0" fontAlgn="base" hangingPunct="0">
              <a:spcBef>
                <a:spcPct val="0"/>
              </a:spcBef>
              <a:spcAft>
                <a:spcPct val="0"/>
              </a:spcAft>
              <a:defRPr>
                <a:solidFill>
                  <a:schemeClr val="tx1"/>
                </a:solidFill>
                <a:latin typeface="Tahoma" charset="0"/>
                <a:ea typeface="ＭＳ Ｐゴシック" charset="0"/>
              </a:defRPr>
            </a:lvl6pPr>
            <a:lvl7pPr marL="2971800" indent="-228600" eaLnBrk="0" fontAlgn="base" hangingPunct="0">
              <a:spcBef>
                <a:spcPct val="0"/>
              </a:spcBef>
              <a:spcAft>
                <a:spcPct val="0"/>
              </a:spcAft>
              <a:defRPr>
                <a:solidFill>
                  <a:schemeClr val="tx1"/>
                </a:solidFill>
                <a:latin typeface="Tahoma" charset="0"/>
                <a:ea typeface="ＭＳ Ｐゴシック" charset="0"/>
              </a:defRPr>
            </a:lvl7pPr>
            <a:lvl8pPr marL="3429000" indent="-228600" eaLnBrk="0" fontAlgn="base" hangingPunct="0">
              <a:spcBef>
                <a:spcPct val="0"/>
              </a:spcBef>
              <a:spcAft>
                <a:spcPct val="0"/>
              </a:spcAft>
              <a:defRPr>
                <a:solidFill>
                  <a:schemeClr val="tx1"/>
                </a:solidFill>
                <a:latin typeface="Tahoma" charset="0"/>
                <a:ea typeface="ＭＳ Ｐゴシック" charset="0"/>
              </a:defRPr>
            </a:lvl8pPr>
            <a:lvl9pPr marL="3886200" indent="-228600" eaLnBrk="0" fontAlgn="base" hangingPunct="0">
              <a:spcBef>
                <a:spcPct val="0"/>
              </a:spcBef>
              <a:spcAft>
                <a:spcPct val="0"/>
              </a:spcAft>
              <a:defRPr>
                <a:solidFill>
                  <a:schemeClr val="tx1"/>
                </a:solidFill>
                <a:latin typeface="Tahoma" charset="0"/>
                <a:ea typeface="ＭＳ Ｐゴシック" charset="0"/>
              </a:defRPr>
            </a:lvl9pPr>
          </a:lstStyle>
          <a:p>
            <a:fld id="{0CACEBD7-2396-3746-8301-FC475038B9D7}" type="slidenum">
              <a:rPr lang="en-US">
                <a:latin typeface="Times New Roman" charset="0"/>
              </a:rPr>
              <a:pPr/>
              <a:t>29</a:t>
            </a:fld>
            <a:endParaRPr lang="en-US">
              <a:latin typeface="Times New Roman" charset="0"/>
            </a:endParaRPr>
          </a:p>
        </p:txBody>
      </p:sp>
      <p:sp>
        <p:nvSpPr>
          <p:cNvPr id="55299" name="Rectangle 2"/>
          <p:cNvSpPr>
            <a:spLocks noGrp="1" noRot="1" noChangeAspect="1" noChangeArrowheads="1" noTextEdit="1"/>
          </p:cNvSpPr>
          <p:nvPr>
            <p:ph type="sldImg"/>
          </p:nvPr>
        </p:nvSpPr>
        <p:spPr>
          <a:ln/>
        </p:spPr>
      </p:sp>
      <p:sp>
        <p:nvSpPr>
          <p:cNvPr id="55300" name="Rectangle 3"/>
          <p:cNvSpPr>
            <a:spLocks noGrp="1" noChangeArrowheads="1"/>
          </p:cNvSpPr>
          <p:nvPr>
            <p:ph type="body" idx="1"/>
          </p:nvPr>
        </p:nvSpPr>
        <p:spPr>
          <a:xfrm>
            <a:off x="914400" y="4343400"/>
            <a:ext cx="5029200" cy="4114800"/>
          </a:xfrm>
          <a:noFill/>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1" hangingPunct="1"/>
            <a:r>
              <a:rPr lang="en-US">
                <a:solidFill>
                  <a:srgbClr val="000000"/>
                </a:solidFill>
                <a:latin typeface="Arial" charset="0"/>
              </a:rPr>
              <a:t>Always support tomatoes to keep bushes upright and the fruit off the ground. This plant has not been pruned. Pruning will produce fewer but larger fruit. Pruning is done by removing suckers.</a:t>
            </a:r>
          </a:p>
        </p:txBody>
      </p:sp>
    </p:spTree>
    <p:extLst>
      <p:ext uri="{BB962C8B-B14F-4D97-AF65-F5344CB8AC3E}">
        <p14:creationId xmlns:p14="http://schemas.microsoft.com/office/powerpoint/2010/main" val="13782538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defRPr>
                <a:solidFill>
                  <a:schemeClr val="tx1"/>
                </a:solidFill>
                <a:latin typeface="Tahoma" charset="0"/>
                <a:ea typeface="ＭＳ Ｐゴシック" charset="0"/>
              </a:defRPr>
            </a:lvl1pPr>
            <a:lvl2pPr marL="742950" indent="-285750">
              <a:defRPr>
                <a:solidFill>
                  <a:schemeClr val="tx1"/>
                </a:solidFill>
                <a:latin typeface="Tahoma" charset="0"/>
                <a:ea typeface="ＭＳ Ｐゴシック" charset="0"/>
              </a:defRPr>
            </a:lvl2pPr>
            <a:lvl3pPr marL="1143000" indent="-228600">
              <a:defRPr>
                <a:solidFill>
                  <a:schemeClr val="tx1"/>
                </a:solidFill>
                <a:latin typeface="Tahoma" charset="0"/>
                <a:ea typeface="ＭＳ Ｐゴシック" charset="0"/>
              </a:defRPr>
            </a:lvl3pPr>
            <a:lvl4pPr marL="1600200" indent="-228600">
              <a:defRPr>
                <a:solidFill>
                  <a:schemeClr val="tx1"/>
                </a:solidFill>
                <a:latin typeface="Tahoma" charset="0"/>
                <a:ea typeface="ＭＳ Ｐゴシック" charset="0"/>
              </a:defRPr>
            </a:lvl4pPr>
            <a:lvl5pPr marL="2057400" indent="-228600">
              <a:defRPr>
                <a:solidFill>
                  <a:schemeClr val="tx1"/>
                </a:solidFill>
                <a:latin typeface="Tahoma" charset="0"/>
                <a:ea typeface="ＭＳ Ｐゴシック" charset="0"/>
              </a:defRPr>
            </a:lvl5pPr>
            <a:lvl6pPr marL="2514600" indent="-228600" eaLnBrk="0" fontAlgn="base" hangingPunct="0">
              <a:spcBef>
                <a:spcPct val="0"/>
              </a:spcBef>
              <a:spcAft>
                <a:spcPct val="0"/>
              </a:spcAft>
              <a:defRPr>
                <a:solidFill>
                  <a:schemeClr val="tx1"/>
                </a:solidFill>
                <a:latin typeface="Tahoma" charset="0"/>
                <a:ea typeface="ＭＳ Ｐゴシック" charset="0"/>
              </a:defRPr>
            </a:lvl6pPr>
            <a:lvl7pPr marL="2971800" indent="-228600" eaLnBrk="0" fontAlgn="base" hangingPunct="0">
              <a:spcBef>
                <a:spcPct val="0"/>
              </a:spcBef>
              <a:spcAft>
                <a:spcPct val="0"/>
              </a:spcAft>
              <a:defRPr>
                <a:solidFill>
                  <a:schemeClr val="tx1"/>
                </a:solidFill>
                <a:latin typeface="Tahoma" charset="0"/>
                <a:ea typeface="ＭＳ Ｐゴシック" charset="0"/>
              </a:defRPr>
            </a:lvl7pPr>
            <a:lvl8pPr marL="3429000" indent="-228600" eaLnBrk="0" fontAlgn="base" hangingPunct="0">
              <a:spcBef>
                <a:spcPct val="0"/>
              </a:spcBef>
              <a:spcAft>
                <a:spcPct val="0"/>
              </a:spcAft>
              <a:defRPr>
                <a:solidFill>
                  <a:schemeClr val="tx1"/>
                </a:solidFill>
                <a:latin typeface="Tahoma" charset="0"/>
                <a:ea typeface="ＭＳ Ｐゴシック" charset="0"/>
              </a:defRPr>
            </a:lvl8pPr>
            <a:lvl9pPr marL="3886200" indent="-228600" eaLnBrk="0" fontAlgn="base" hangingPunct="0">
              <a:spcBef>
                <a:spcPct val="0"/>
              </a:spcBef>
              <a:spcAft>
                <a:spcPct val="0"/>
              </a:spcAft>
              <a:defRPr>
                <a:solidFill>
                  <a:schemeClr val="tx1"/>
                </a:solidFill>
                <a:latin typeface="Tahoma" charset="0"/>
                <a:ea typeface="ＭＳ Ｐゴシック" charset="0"/>
              </a:defRPr>
            </a:lvl9pPr>
          </a:lstStyle>
          <a:p>
            <a:fld id="{9A072C17-FE56-C343-B1A8-976C963168AC}" type="slidenum">
              <a:rPr lang="en-US">
                <a:latin typeface="Times New Roman" charset="0"/>
              </a:rPr>
              <a:pPr/>
              <a:t>10</a:t>
            </a:fld>
            <a:endParaRPr lang="en-US">
              <a:latin typeface="Times New Roman" charset="0"/>
            </a:endParaRPr>
          </a:p>
        </p:txBody>
      </p:sp>
      <p:sp>
        <p:nvSpPr>
          <p:cNvPr id="45059" name="Rectangle 2"/>
          <p:cNvSpPr>
            <a:spLocks noGrp="1" noRot="1" noChangeAspect="1" noChangeArrowheads="1" noTextEdit="1"/>
          </p:cNvSpPr>
          <p:nvPr>
            <p:ph type="sldImg"/>
          </p:nvPr>
        </p:nvSpPr>
        <p:spPr>
          <a:ln/>
        </p:spPr>
      </p:sp>
      <p:sp>
        <p:nvSpPr>
          <p:cNvPr id="45060" name="Rectangle 3"/>
          <p:cNvSpPr>
            <a:spLocks noGrp="1" noChangeArrowheads="1"/>
          </p:cNvSpPr>
          <p:nvPr>
            <p:ph type="body" idx="1"/>
          </p:nvPr>
        </p:nvSpPr>
        <p:spPr>
          <a:noFill/>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1" hangingPunct="1"/>
            <a:r>
              <a:rPr lang="en-US"/>
              <a:t>This is an unusual situation where the seeds inside the tomato have actually germinated. This can occur when over ripe tomatoes are left in a warm, humid environment. </a:t>
            </a:r>
          </a:p>
        </p:txBody>
      </p:sp>
    </p:spTree>
    <p:extLst>
      <p:ext uri="{BB962C8B-B14F-4D97-AF65-F5344CB8AC3E}">
        <p14:creationId xmlns:p14="http://schemas.microsoft.com/office/powerpoint/2010/main" val="6234602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defRPr>
                <a:solidFill>
                  <a:schemeClr val="tx1"/>
                </a:solidFill>
                <a:latin typeface="Tahoma" charset="0"/>
                <a:ea typeface="ＭＳ Ｐゴシック" charset="0"/>
              </a:defRPr>
            </a:lvl1pPr>
            <a:lvl2pPr marL="742950" indent="-285750">
              <a:defRPr>
                <a:solidFill>
                  <a:schemeClr val="tx1"/>
                </a:solidFill>
                <a:latin typeface="Tahoma" charset="0"/>
                <a:ea typeface="ＭＳ Ｐゴシック" charset="0"/>
              </a:defRPr>
            </a:lvl2pPr>
            <a:lvl3pPr marL="1143000" indent="-228600">
              <a:defRPr>
                <a:solidFill>
                  <a:schemeClr val="tx1"/>
                </a:solidFill>
                <a:latin typeface="Tahoma" charset="0"/>
                <a:ea typeface="ＭＳ Ｐゴシック" charset="0"/>
              </a:defRPr>
            </a:lvl3pPr>
            <a:lvl4pPr marL="1600200" indent="-228600">
              <a:defRPr>
                <a:solidFill>
                  <a:schemeClr val="tx1"/>
                </a:solidFill>
                <a:latin typeface="Tahoma" charset="0"/>
                <a:ea typeface="ＭＳ Ｐゴシック" charset="0"/>
              </a:defRPr>
            </a:lvl4pPr>
            <a:lvl5pPr marL="2057400" indent="-228600">
              <a:defRPr>
                <a:solidFill>
                  <a:schemeClr val="tx1"/>
                </a:solidFill>
                <a:latin typeface="Tahoma" charset="0"/>
                <a:ea typeface="ＭＳ Ｐゴシック" charset="0"/>
              </a:defRPr>
            </a:lvl5pPr>
            <a:lvl6pPr marL="2514600" indent="-228600" eaLnBrk="0" fontAlgn="base" hangingPunct="0">
              <a:spcBef>
                <a:spcPct val="0"/>
              </a:spcBef>
              <a:spcAft>
                <a:spcPct val="0"/>
              </a:spcAft>
              <a:defRPr>
                <a:solidFill>
                  <a:schemeClr val="tx1"/>
                </a:solidFill>
                <a:latin typeface="Tahoma" charset="0"/>
                <a:ea typeface="ＭＳ Ｐゴシック" charset="0"/>
              </a:defRPr>
            </a:lvl6pPr>
            <a:lvl7pPr marL="2971800" indent="-228600" eaLnBrk="0" fontAlgn="base" hangingPunct="0">
              <a:spcBef>
                <a:spcPct val="0"/>
              </a:spcBef>
              <a:spcAft>
                <a:spcPct val="0"/>
              </a:spcAft>
              <a:defRPr>
                <a:solidFill>
                  <a:schemeClr val="tx1"/>
                </a:solidFill>
                <a:latin typeface="Tahoma" charset="0"/>
                <a:ea typeface="ＭＳ Ｐゴシック" charset="0"/>
              </a:defRPr>
            </a:lvl7pPr>
            <a:lvl8pPr marL="3429000" indent="-228600" eaLnBrk="0" fontAlgn="base" hangingPunct="0">
              <a:spcBef>
                <a:spcPct val="0"/>
              </a:spcBef>
              <a:spcAft>
                <a:spcPct val="0"/>
              </a:spcAft>
              <a:defRPr>
                <a:solidFill>
                  <a:schemeClr val="tx1"/>
                </a:solidFill>
                <a:latin typeface="Tahoma" charset="0"/>
                <a:ea typeface="ＭＳ Ｐゴシック" charset="0"/>
              </a:defRPr>
            </a:lvl8pPr>
            <a:lvl9pPr marL="3886200" indent="-228600" eaLnBrk="0" fontAlgn="base" hangingPunct="0">
              <a:spcBef>
                <a:spcPct val="0"/>
              </a:spcBef>
              <a:spcAft>
                <a:spcPct val="0"/>
              </a:spcAft>
              <a:defRPr>
                <a:solidFill>
                  <a:schemeClr val="tx1"/>
                </a:solidFill>
                <a:latin typeface="Tahoma" charset="0"/>
                <a:ea typeface="ＭＳ Ｐゴシック" charset="0"/>
              </a:defRPr>
            </a:lvl9pPr>
          </a:lstStyle>
          <a:p>
            <a:fld id="{F55BDB3C-A2D7-9646-AC11-7C9A44F1239D}" type="slidenum">
              <a:rPr lang="en-US">
                <a:latin typeface="Times New Roman" charset="0"/>
              </a:rPr>
              <a:pPr/>
              <a:t>11</a:t>
            </a:fld>
            <a:endParaRPr lang="en-US">
              <a:latin typeface="Times New Roman" charset="0"/>
            </a:endParaRPr>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1" hangingPunct="1"/>
            <a:r>
              <a:rPr lang="en-US"/>
              <a:t>Let</a:t>
            </a:r>
            <a:r>
              <a:rPr lang="ja-JP" altLang="en-US"/>
              <a:t>’</a:t>
            </a:r>
            <a:r>
              <a:rPr lang="en-US"/>
              <a:t>s take a look at nutritional problems to start with. </a:t>
            </a:r>
          </a:p>
        </p:txBody>
      </p:sp>
    </p:spTree>
    <p:extLst>
      <p:ext uri="{BB962C8B-B14F-4D97-AF65-F5344CB8AC3E}">
        <p14:creationId xmlns:p14="http://schemas.microsoft.com/office/powerpoint/2010/main" val="9236912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defRPr>
                <a:solidFill>
                  <a:schemeClr val="tx1"/>
                </a:solidFill>
                <a:latin typeface="Tahoma" charset="0"/>
                <a:ea typeface="ＭＳ Ｐゴシック" charset="0"/>
              </a:defRPr>
            </a:lvl1pPr>
            <a:lvl2pPr marL="742950" indent="-285750">
              <a:defRPr>
                <a:solidFill>
                  <a:schemeClr val="tx1"/>
                </a:solidFill>
                <a:latin typeface="Tahoma" charset="0"/>
                <a:ea typeface="ＭＳ Ｐゴシック" charset="0"/>
              </a:defRPr>
            </a:lvl2pPr>
            <a:lvl3pPr marL="1143000" indent="-228600">
              <a:defRPr>
                <a:solidFill>
                  <a:schemeClr val="tx1"/>
                </a:solidFill>
                <a:latin typeface="Tahoma" charset="0"/>
                <a:ea typeface="ＭＳ Ｐゴシック" charset="0"/>
              </a:defRPr>
            </a:lvl3pPr>
            <a:lvl4pPr marL="1600200" indent="-228600">
              <a:defRPr>
                <a:solidFill>
                  <a:schemeClr val="tx1"/>
                </a:solidFill>
                <a:latin typeface="Tahoma" charset="0"/>
                <a:ea typeface="ＭＳ Ｐゴシック" charset="0"/>
              </a:defRPr>
            </a:lvl4pPr>
            <a:lvl5pPr marL="2057400" indent="-228600">
              <a:defRPr>
                <a:solidFill>
                  <a:schemeClr val="tx1"/>
                </a:solidFill>
                <a:latin typeface="Tahoma" charset="0"/>
                <a:ea typeface="ＭＳ Ｐゴシック" charset="0"/>
              </a:defRPr>
            </a:lvl5pPr>
            <a:lvl6pPr marL="2514600" indent="-228600" eaLnBrk="0" fontAlgn="base" hangingPunct="0">
              <a:spcBef>
                <a:spcPct val="0"/>
              </a:spcBef>
              <a:spcAft>
                <a:spcPct val="0"/>
              </a:spcAft>
              <a:defRPr>
                <a:solidFill>
                  <a:schemeClr val="tx1"/>
                </a:solidFill>
                <a:latin typeface="Tahoma" charset="0"/>
                <a:ea typeface="ＭＳ Ｐゴシック" charset="0"/>
              </a:defRPr>
            </a:lvl6pPr>
            <a:lvl7pPr marL="2971800" indent="-228600" eaLnBrk="0" fontAlgn="base" hangingPunct="0">
              <a:spcBef>
                <a:spcPct val="0"/>
              </a:spcBef>
              <a:spcAft>
                <a:spcPct val="0"/>
              </a:spcAft>
              <a:defRPr>
                <a:solidFill>
                  <a:schemeClr val="tx1"/>
                </a:solidFill>
                <a:latin typeface="Tahoma" charset="0"/>
                <a:ea typeface="ＭＳ Ｐゴシック" charset="0"/>
              </a:defRPr>
            </a:lvl7pPr>
            <a:lvl8pPr marL="3429000" indent="-228600" eaLnBrk="0" fontAlgn="base" hangingPunct="0">
              <a:spcBef>
                <a:spcPct val="0"/>
              </a:spcBef>
              <a:spcAft>
                <a:spcPct val="0"/>
              </a:spcAft>
              <a:defRPr>
                <a:solidFill>
                  <a:schemeClr val="tx1"/>
                </a:solidFill>
                <a:latin typeface="Tahoma" charset="0"/>
                <a:ea typeface="ＭＳ Ｐゴシック" charset="0"/>
              </a:defRPr>
            </a:lvl8pPr>
            <a:lvl9pPr marL="3886200" indent="-228600" eaLnBrk="0" fontAlgn="base" hangingPunct="0">
              <a:spcBef>
                <a:spcPct val="0"/>
              </a:spcBef>
              <a:spcAft>
                <a:spcPct val="0"/>
              </a:spcAft>
              <a:defRPr>
                <a:solidFill>
                  <a:schemeClr val="tx1"/>
                </a:solidFill>
                <a:latin typeface="Tahoma" charset="0"/>
                <a:ea typeface="ＭＳ Ｐゴシック" charset="0"/>
              </a:defRPr>
            </a:lvl9pPr>
          </a:lstStyle>
          <a:p>
            <a:fld id="{14C36870-5E2B-074C-A121-D20926F08516}" type="slidenum">
              <a:rPr lang="en-US">
                <a:latin typeface="Times New Roman" charset="0"/>
              </a:rPr>
              <a:pPr/>
              <a:t>12</a:t>
            </a:fld>
            <a:endParaRPr lang="en-US">
              <a:latin typeface="Times New Roman" charset="0"/>
            </a:endParaRPr>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xfrm>
            <a:off x="914400" y="4343400"/>
            <a:ext cx="5029200" cy="4114800"/>
          </a:xfrm>
          <a:noFill/>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1" hangingPunct="1"/>
            <a:r>
              <a:rPr lang="en-US">
                <a:solidFill>
                  <a:srgbClr val="000000"/>
                </a:solidFill>
                <a:latin typeface="Arial" charset="0"/>
              </a:rPr>
              <a:t>Plants differ in their needs or tolerance of soil acidity. Unsuitable soil pH can stunt plant growth, cause fruiting problems, necrosis or death of leaves and other plant parts. Tomatoes and other vegetables prefer a pH that is slightly acidic in the 6.0-7.0 range. </a:t>
            </a:r>
          </a:p>
        </p:txBody>
      </p:sp>
    </p:spTree>
    <p:extLst>
      <p:ext uri="{BB962C8B-B14F-4D97-AF65-F5344CB8AC3E}">
        <p14:creationId xmlns:p14="http://schemas.microsoft.com/office/powerpoint/2010/main" val="3192184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defRPr>
                <a:solidFill>
                  <a:schemeClr val="tx1"/>
                </a:solidFill>
                <a:latin typeface="Tahoma" charset="0"/>
                <a:ea typeface="ＭＳ Ｐゴシック" charset="0"/>
              </a:defRPr>
            </a:lvl1pPr>
            <a:lvl2pPr marL="742950" indent="-285750">
              <a:defRPr>
                <a:solidFill>
                  <a:schemeClr val="tx1"/>
                </a:solidFill>
                <a:latin typeface="Tahoma" charset="0"/>
                <a:ea typeface="ＭＳ Ｐゴシック" charset="0"/>
              </a:defRPr>
            </a:lvl2pPr>
            <a:lvl3pPr marL="1143000" indent="-228600">
              <a:defRPr>
                <a:solidFill>
                  <a:schemeClr val="tx1"/>
                </a:solidFill>
                <a:latin typeface="Tahoma" charset="0"/>
                <a:ea typeface="ＭＳ Ｐゴシック" charset="0"/>
              </a:defRPr>
            </a:lvl3pPr>
            <a:lvl4pPr marL="1600200" indent="-228600">
              <a:defRPr>
                <a:solidFill>
                  <a:schemeClr val="tx1"/>
                </a:solidFill>
                <a:latin typeface="Tahoma" charset="0"/>
                <a:ea typeface="ＭＳ Ｐゴシック" charset="0"/>
              </a:defRPr>
            </a:lvl4pPr>
            <a:lvl5pPr marL="2057400" indent="-228600">
              <a:defRPr>
                <a:solidFill>
                  <a:schemeClr val="tx1"/>
                </a:solidFill>
                <a:latin typeface="Tahoma" charset="0"/>
                <a:ea typeface="ＭＳ Ｐゴシック" charset="0"/>
              </a:defRPr>
            </a:lvl5pPr>
            <a:lvl6pPr marL="2514600" indent="-228600" eaLnBrk="0" fontAlgn="base" hangingPunct="0">
              <a:spcBef>
                <a:spcPct val="0"/>
              </a:spcBef>
              <a:spcAft>
                <a:spcPct val="0"/>
              </a:spcAft>
              <a:defRPr>
                <a:solidFill>
                  <a:schemeClr val="tx1"/>
                </a:solidFill>
                <a:latin typeface="Tahoma" charset="0"/>
                <a:ea typeface="ＭＳ Ｐゴシック" charset="0"/>
              </a:defRPr>
            </a:lvl6pPr>
            <a:lvl7pPr marL="2971800" indent="-228600" eaLnBrk="0" fontAlgn="base" hangingPunct="0">
              <a:spcBef>
                <a:spcPct val="0"/>
              </a:spcBef>
              <a:spcAft>
                <a:spcPct val="0"/>
              </a:spcAft>
              <a:defRPr>
                <a:solidFill>
                  <a:schemeClr val="tx1"/>
                </a:solidFill>
                <a:latin typeface="Tahoma" charset="0"/>
                <a:ea typeface="ＭＳ Ｐゴシック" charset="0"/>
              </a:defRPr>
            </a:lvl7pPr>
            <a:lvl8pPr marL="3429000" indent="-228600" eaLnBrk="0" fontAlgn="base" hangingPunct="0">
              <a:spcBef>
                <a:spcPct val="0"/>
              </a:spcBef>
              <a:spcAft>
                <a:spcPct val="0"/>
              </a:spcAft>
              <a:defRPr>
                <a:solidFill>
                  <a:schemeClr val="tx1"/>
                </a:solidFill>
                <a:latin typeface="Tahoma" charset="0"/>
                <a:ea typeface="ＭＳ Ｐゴシック" charset="0"/>
              </a:defRPr>
            </a:lvl8pPr>
            <a:lvl9pPr marL="3886200" indent="-228600" eaLnBrk="0" fontAlgn="base" hangingPunct="0">
              <a:spcBef>
                <a:spcPct val="0"/>
              </a:spcBef>
              <a:spcAft>
                <a:spcPct val="0"/>
              </a:spcAft>
              <a:defRPr>
                <a:solidFill>
                  <a:schemeClr val="tx1"/>
                </a:solidFill>
                <a:latin typeface="Tahoma" charset="0"/>
                <a:ea typeface="ＭＳ Ｐゴシック" charset="0"/>
              </a:defRPr>
            </a:lvl9pPr>
          </a:lstStyle>
          <a:p>
            <a:fld id="{4CE48B05-3CA1-7745-8A20-879FFC998B26}" type="slidenum">
              <a:rPr lang="en-US">
                <a:latin typeface="Times New Roman" charset="0"/>
              </a:rPr>
              <a:pPr/>
              <a:t>13</a:t>
            </a:fld>
            <a:endParaRPr lang="en-US">
              <a:latin typeface="Times New Roman" charset="0"/>
            </a:endParaRPr>
          </a:p>
        </p:txBody>
      </p:sp>
      <p:sp>
        <p:nvSpPr>
          <p:cNvPr id="48131" name="Rectangle 2"/>
          <p:cNvSpPr>
            <a:spLocks noGrp="1" noRot="1" noChangeAspect="1" noChangeArrowheads="1" noTextEdit="1"/>
          </p:cNvSpPr>
          <p:nvPr>
            <p:ph type="sldImg"/>
          </p:nvPr>
        </p:nvSpPr>
        <p:spPr>
          <a:ln/>
        </p:spPr>
      </p:sp>
      <p:sp>
        <p:nvSpPr>
          <p:cNvPr id="48132" name="Rectangle 3"/>
          <p:cNvSpPr>
            <a:spLocks noGrp="1" noChangeArrowheads="1"/>
          </p:cNvSpPr>
          <p:nvPr>
            <p:ph type="body" idx="1"/>
          </p:nvPr>
        </p:nvSpPr>
        <p:spPr>
          <a:noFill/>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1" hangingPunct="1"/>
            <a:r>
              <a:rPr lang="en-US"/>
              <a:t>Nitrogen deficiency is fairly common and appears in the lower leaves first. The leaves look pale when in color compared to the upper leaves. Too much nitrogen produces a dark green, tall plant with few blooms. </a:t>
            </a:r>
          </a:p>
        </p:txBody>
      </p:sp>
    </p:spTree>
    <p:extLst>
      <p:ext uri="{BB962C8B-B14F-4D97-AF65-F5344CB8AC3E}">
        <p14:creationId xmlns:p14="http://schemas.microsoft.com/office/powerpoint/2010/main" val="6902885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defRPr>
                <a:solidFill>
                  <a:schemeClr val="tx1"/>
                </a:solidFill>
                <a:latin typeface="Tahoma" charset="0"/>
                <a:ea typeface="ＭＳ Ｐゴシック" charset="0"/>
              </a:defRPr>
            </a:lvl1pPr>
            <a:lvl2pPr marL="742950" indent="-285750">
              <a:defRPr>
                <a:solidFill>
                  <a:schemeClr val="tx1"/>
                </a:solidFill>
                <a:latin typeface="Tahoma" charset="0"/>
                <a:ea typeface="ＭＳ Ｐゴシック" charset="0"/>
              </a:defRPr>
            </a:lvl2pPr>
            <a:lvl3pPr marL="1143000" indent="-228600">
              <a:defRPr>
                <a:solidFill>
                  <a:schemeClr val="tx1"/>
                </a:solidFill>
                <a:latin typeface="Tahoma" charset="0"/>
                <a:ea typeface="ＭＳ Ｐゴシック" charset="0"/>
              </a:defRPr>
            </a:lvl3pPr>
            <a:lvl4pPr marL="1600200" indent="-228600">
              <a:defRPr>
                <a:solidFill>
                  <a:schemeClr val="tx1"/>
                </a:solidFill>
                <a:latin typeface="Tahoma" charset="0"/>
                <a:ea typeface="ＭＳ Ｐゴシック" charset="0"/>
              </a:defRPr>
            </a:lvl4pPr>
            <a:lvl5pPr marL="2057400" indent="-228600">
              <a:defRPr>
                <a:solidFill>
                  <a:schemeClr val="tx1"/>
                </a:solidFill>
                <a:latin typeface="Tahoma" charset="0"/>
                <a:ea typeface="ＭＳ Ｐゴシック" charset="0"/>
              </a:defRPr>
            </a:lvl5pPr>
            <a:lvl6pPr marL="2514600" indent="-228600" eaLnBrk="0" fontAlgn="base" hangingPunct="0">
              <a:spcBef>
                <a:spcPct val="0"/>
              </a:spcBef>
              <a:spcAft>
                <a:spcPct val="0"/>
              </a:spcAft>
              <a:defRPr>
                <a:solidFill>
                  <a:schemeClr val="tx1"/>
                </a:solidFill>
                <a:latin typeface="Tahoma" charset="0"/>
                <a:ea typeface="ＭＳ Ｐゴシック" charset="0"/>
              </a:defRPr>
            </a:lvl6pPr>
            <a:lvl7pPr marL="2971800" indent="-228600" eaLnBrk="0" fontAlgn="base" hangingPunct="0">
              <a:spcBef>
                <a:spcPct val="0"/>
              </a:spcBef>
              <a:spcAft>
                <a:spcPct val="0"/>
              </a:spcAft>
              <a:defRPr>
                <a:solidFill>
                  <a:schemeClr val="tx1"/>
                </a:solidFill>
                <a:latin typeface="Tahoma" charset="0"/>
                <a:ea typeface="ＭＳ Ｐゴシック" charset="0"/>
              </a:defRPr>
            </a:lvl7pPr>
            <a:lvl8pPr marL="3429000" indent="-228600" eaLnBrk="0" fontAlgn="base" hangingPunct="0">
              <a:spcBef>
                <a:spcPct val="0"/>
              </a:spcBef>
              <a:spcAft>
                <a:spcPct val="0"/>
              </a:spcAft>
              <a:defRPr>
                <a:solidFill>
                  <a:schemeClr val="tx1"/>
                </a:solidFill>
                <a:latin typeface="Tahoma" charset="0"/>
                <a:ea typeface="ＭＳ Ｐゴシック" charset="0"/>
              </a:defRPr>
            </a:lvl8pPr>
            <a:lvl9pPr marL="3886200" indent="-228600" eaLnBrk="0" fontAlgn="base" hangingPunct="0">
              <a:spcBef>
                <a:spcPct val="0"/>
              </a:spcBef>
              <a:spcAft>
                <a:spcPct val="0"/>
              </a:spcAft>
              <a:defRPr>
                <a:solidFill>
                  <a:schemeClr val="tx1"/>
                </a:solidFill>
                <a:latin typeface="Tahoma" charset="0"/>
                <a:ea typeface="ＭＳ Ｐゴシック" charset="0"/>
              </a:defRPr>
            </a:lvl9pPr>
          </a:lstStyle>
          <a:p>
            <a:fld id="{A8FE7AD8-1E08-F74C-9562-B953FFA12D1A}" type="slidenum">
              <a:rPr lang="en-US">
                <a:latin typeface="Times New Roman" charset="0"/>
              </a:rPr>
              <a:pPr/>
              <a:t>16</a:t>
            </a:fld>
            <a:endParaRPr lang="en-US">
              <a:latin typeface="Times New Roman" charset="0"/>
            </a:endParaRPr>
          </a:p>
        </p:txBody>
      </p:sp>
      <p:sp>
        <p:nvSpPr>
          <p:cNvPr id="49155" name="Rectangle 2"/>
          <p:cNvSpPr>
            <a:spLocks noGrp="1" noRot="1" noChangeAspect="1" noChangeArrowheads="1" noTextEdit="1"/>
          </p:cNvSpPr>
          <p:nvPr>
            <p:ph type="sldImg"/>
          </p:nvPr>
        </p:nvSpPr>
        <p:spPr>
          <a:ln/>
        </p:spPr>
      </p:sp>
      <p:sp>
        <p:nvSpPr>
          <p:cNvPr id="49156" name="Rectangle 3"/>
          <p:cNvSpPr>
            <a:spLocks noGrp="1" noChangeArrowheads="1"/>
          </p:cNvSpPr>
          <p:nvPr>
            <p:ph type="body" idx="1"/>
          </p:nvPr>
        </p:nvSpPr>
        <p:spPr>
          <a:noFill/>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1" hangingPunct="1"/>
            <a:r>
              <a:rPr lang="en-US"/>
              <a:t>Cupping of upper leaves and a slight off- color can indicate calcium deficiency. Poor moisture management can cause plant to be deficient in available calcium. </a:t>
            </a:r>
          </a:p>
        </p:txBody>
      </p:sp>
    </p:spTree>
    <p:extLst>
      <p:ext uri="{BB962C8B-B14F-4D97-AF65-F5344CB8AC3E}">
        <p14:creationId xmlns:p14="http://schemas.microsoft.com/office/powerpoint/2010/main" val="9725449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defRPr>
                <a:solidFill>
                  <a:schemeClr val="tx1"/>
                </a:solidFill>
                <a:latin typeface="Tahoma" charset="0"/>
                <a:ea typeface="ＭＳ Ｐゴシック" charset="0"/>
              </a:defRPr>
            </a:lvl1pPr>
            <a:lvl2pPr marL="742950" indent="-285750">
              <a:defRPr>
                <a:solidFill>
                  <a:schemeClr val="tx1"/>
                </a:solidFill>
                <a:latin typeface="Tahoma" charset="0"/>
                <a:ea typeface="ＭＳ Ｐゴシック" charset="0"/>
              </a:defRPr>
            </a:lvl2pPr>
            <a:lvl3pPr marL="1143000" indent="-228600">
              <a:defRPr>
                <a:solidFill>
                  <a:schemeClr val="tx1"/>
                </a:solidFill>
                <a:latin typeface="Tahoma" charset="0"/>
                <a:ea typeface="ＭＳ Ｐゴシック" charset="0"/>
              </a:defRPr>
            </a:lvl3pPr>
            <a:lvl4pPr marL="1600200" indent="-228600">
              <a:defRPr>
                <a:solidFill>
                  <a:schemeClr val="tx1"/>
                </a:solidFill>
                <a:latin typeface="Tahoma" charset="0"/>
                <a:ea typeface="ＭＳ Ｐゴシック" charset="0"/>
              </a:defRPr>
            </a:lvl4pPr>
            <a:lvl5pPr marL="2057400" indent="-228600">
              <a:defRPr>
                <a:solidFill>
                  <a:schemeClr val="tx1"/>
                </a:solidFill>
                <a:latin typeface="Tahoma" charset="0"/>
                <a:ea typeface="ＭＳ Ｐゴシック" charset="0"/>
              </a:defRPr>
            </a:lvl5pPr>
            <a:lvl6pPr marL="2514600" indent="-228600" eaLnBrk="0" fontAlgn="base" hangingPunct="0">
              <a:spcBef>
                <a:spcPct val="0"/>
              </a:spcBef>
              <a:spcAft>
                <a:spcPct val="0"/>
              </a:spcAft>
              <a:defRPr>
                <a:solidFill>
                  <a:schemeClr val="tx1"/>
                </a:solidFill>
                <a:latin typeface="Tahoma" charset="0"/>
                <a:ea typeface="ＭＳ Ｐゴシック" charset="0"/>
              </a:defRPr>
            </a:lvl6pPr>
            <a:lvl7pPr marL="2971800" indent="-228600" eaLnBrk="0" fontAlgn="base" hangingPunct="0">
              <a:spcBef>
                <a:spcPct val="0"/>
              </a:spcBef>
              <a:spcAft>
                <a:spcPct val="0"/>
              </a:spcAft>
              <a:defRPr>
                <a:solidFill>
                  <a:schemeClr val="tx1"/>
                </a:solidFill>
                <a:latin typeface="Tahoma" charset="0"/>
                <a:ea typeface="ＭＳ Ｐゴシック" charset="0"/>
              </a:defRPr>
            </a:lvl7pPr>
            <a:lvl8pPr marL="3429000" indent="-228600" eaLnBrk="0" fontAlgn="base" hangingPunct="0">
              <a:spcBef>
                <a:spcPct val="0"/>
              </a:spcBef>
              <a:spcAft>
                <a:spcPct val="0"/>
              </a:spcAft>
              <a:defRPr>
                <a:solidFill>
                  <a:schemeClr val="tx1"/>
                </a:solidFill>
                <a:latin typeface="Tahoma" charset="0"/>
                <a:ea typeface="ＭＳ Ｐゴシック" charset="0"/>
              </a:defRPr>
            </a:lvl8pPr>
            <a:lvl9pPr marL="3886200" indent="-228600" eaLnBrk="0" fontAlgn="base" hangingPunct="0">
              <a:spcBef>
                <a:spcPct val="0"/>
              </a:spcBef>
              <a:spcAft>
                <a:spcPct val="0"/>
              </a:spcAft>
              <a:defRPr>
                <a:solidFill>
                  <a:schemeClr val="tx1"/>
                </a:solidFill>
                <a:latin typeface="Tahoma" charset="0"/>
                <a:ea typeface="ＭＳ Ｐゴシック" charset="0"/>
              </a:defRPr>
            </a:lvl9pPr>
          </a:lstStyle>
          <a:p>
            <a:fld id="{17B85AD7-029B-E944-82FF-EA08A7989524}" type="slidenum">
              <a:rPr lang="en-US">
                <a:latin typeface="Times New Roman" charset="0"/>
              </a:rPr>
              <a:pPr/>
              <a:t>17</a:t>
            </a:fld>
            <a:endParaRPr lang="en-US">
              <a:latin typeface="Times New Roman" charset="0"/>
            </a:endParaRPr>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noFill/>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1" hangingPunct="1"/>
            <a:r>
              <a:rPr lang="en-US"/>
              <a:t>Iron deficiency looks like about the opposite of nitrogen deficiency with the symptoms appearing in the uppermost leaves first. Sometimes the leaf veins will stay dark green while the rest of the leaf turns pale yellow.</a:t>
            </a:r>
          </a:p>
        </p:txBody>
      </p:sp>
    </p:spTree>
    <p:extLst>
      <p:ext uri="{BB962C8B-B14F-4D97-AF65-F5344CB8AC3E}">
        <p14:creationId xmlns:p14="http://schemas.microsoft.com/office/powerpoint/2010/main" val="10652230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defRPr>
                <a:solidFill>
                  <a:schemeClr val="tx1"/>
                </a:solidFill>
                <a:latin typeface="Tahoma" charset="0"/>
                <a:ea typeface="ＭＳ Ｐゴシック" charset="0"/>
              </a:defRPr>
            </a:lvl1pPr>
            <a:lvl2pPr marL="742950" indent="-285750">
              <a:defRPr>
                <a:solidFill>
                  <a:schemeClr val="tx1"/>
                </a:solidFill>
                <a:latin typeface="Tahoma" charset="0"/>
                <a:ea typeface="ＭＳ Ｐゴシック" charset="0"/>
              </a:defRPr>
            </a:lvl2pPr>
            <a:lvl3pPr marL="1143000" indent="-228600">
              <a:defRPr>
                <a:solidFill>
                  <a:schemeClr val="tx1"/>
                </a:solidFill>
                <a:latin typeface="Tahoma" charset="0"/>
                <a:ea typeface="ＭＳ Ｐゴシック" charset="0"/>
              </a:defRPr>
            </a:lvl3pPr>
            <a:lvl4pPr marL="1600200" indent="-228600">
              <a:defRPr>
                <a:solidFill>
                  <a:schemeClr val="tx1"/>
                </a:solidFill>
                <a:latin typeface="Tahoma" charset="0"/>
                <a:ea typeface="ＭＳ Ｐゴシック" charset="0"/>
              </a:defRPr>
            </a:lvl4pPr>
            <a:lvl5pPr marL="2057400" indent="-228600">
              <a:defRPr>
                <a:solidFill>
                  <a:schemeClr val="tx1"/>
                </a:solidFill>
                <a:latin typeface="Tahoma" charset="0"/>
                <a:ea typeface="ＭＳ Ｐゴシック" charset="0"/>
              </a:defRPr>
            </a:lvl5pPr>
            <a:lvl6pPr marL="2514600" indent="-228600" eaLnBrk="0" fontAlgn="base" hangingPunct="0">
              <a:spcBef>
                <a:spcPct val="0"/>
              </a:spcBef>
              <a:spcAft>
                <a:spcPct val="0"/>
              </a:spcAft>
              <a:defRPr>
                <a:solidFill>
                  <a:schemeClr val="tx1"/>
                </a:solidFill>
                <a:latin typeface="Tahoma" charset="0"/>
                <a:ea typeface="ＭＳ Ｐゴシック" charset="0"/>
              </a:defRPr>
            </a:lvl6pPr>
            <a:lvl7pPr marL="2971800" indent="-228600" eaLnBrk="0" fontAlgn="base" hangingPunct="0">
              <a:spcBef>
                <a:spcPct val="0"/>
              </a:spcBef>
              <a:spcAft>
                <a:spcPct val="0"/>
              </a:spcAft>
              <a:defRPr>
                <a:solidFill>
                  <a:schemeClr val="tx1"/>
                </a:solidFill>
                <a:latin typeface="Tahoma" charset="0"/>
                <a:ea typeface="ＭＳ Ｐゴシック" charset="0"/>
              </a:defRPr>
            </a:lvl7pPr>
            <a:lvl8pPr marL="3429000" indent="-228600" eaLnBrk="0" fontAlgn="base" hangingPunct="0">
              <a:spcBef>
                <a:spcPct val="0"/>
              </a:spcBef>
              <a:spcAft>
                <a:spcPct val="0"/>
              </a:spcAft>
              <a:defRPr>
                <a:solidFill>
                  <a:schemeClr val="tx1"/>
                </a:solidFill>
                <a:latin typeface="Tahoma" charset="0"/>
                <a:ea typeface="ＭＳ Ｐゴシック" charset="0"/>
              </a:defRPr>
            </a:lvl8pPr>
            <a:lvl9pPr marL="3886200" indent="-228600" eaLnBrk="0" fontAlgn="base" hangingPunct="0">
              <a:spcBef>
                <a:spcPct val="0"/>
              </a:spcBef>
              <a:spcAft>
                <a:spcPct val="0"/>
              </a:spcAft>
              <a:defRPr>
                <a:solidFill>
                  <a:schemeClr val="tx1"/>
                </a:solidFill>
                <a:latin typeface="Tahoma" charset="0"/>
                <a:ea typeface="ＭＳ Ｐゴシック" charset="0"/>
              </a:defRPr>
            </a:lvl9pPr>
          </a:lstStyle>
          <a:p>
            <a:fld id="{6BAAA947-9125-D649-AF8B-757ED7ABDC96}" type="slidenum">
              <a:rPr lang="en-US">
                <a:latin typeface="Times New Roman" charset="0"/>
              </a:rPr>
              <a:pPr/>
              <a:t>18</a:t>
            </a:fld>
            <a:endParaRPr lang="en-US">
              <a:latin typeface="Times New Roman" charset="0"/>
            </a:endParaRPr>
          </a:p>
        </p:txBody>
      </p:sp>
      <p:sp>
        <p:nvSpPr>
          <p:cNvPr id="51203" name="Rectangle 2"/>
          <p:cNvSpPr>
            <a:spLocks noGrp="1" noRot="1" noChangeAspect="1" noChangeArrowheads="1" noTextEdit="1"/>
          </p:cNvSpPr>
          <p:nvPr>
            <p:ph type="sldImg"/>
          </p:nvPr>
        </p:nvSpPr>
        <p:spPr>
          <a:ln/>
        </p:spPr>
      </p:sp>
      <p:sp>
        <p:nvSpPr>
          <p:cNvPr id="51204" name="Rectangle 3"/>
          <p:cNvSpPr>
            <a:spLocks noGrp="1" noChangeArrowheads="1"/>
          </p:cNvSpPr>
          <p:nvPr>
            <p:ph type="body" idx="1"/>
          </p:nvPr>
        </p:nvSpPr>
        <p:spPr>
          <a:noFill/>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1" hangingPunct="1"/>
            <a:r>
              <a:rPr lang="en-US"/>
              <a:t>Sulfur deficiency occurs more often on sandy soils. Younger leaves are affected first and turn light green to yellowish in color. </a:t>
            </a:r>
          </a:p>
        </p:txBody>
      </p:sp>
    </p:spTree>
    <p:extLst>
      <p:ext uri="{BB962C8B-B14F-4D97-AF65-F5344CB8AC3E}">
        <p14:creationId xmlns:p14="http://schemas.microsoft.com/office/powerpoint/2010/main" val="17801535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defRPr>
                <a:solidFill>
                  <a:schemeClr val="tx1"/>
                </a:solidFill>
                <a:latin typeface="Tahoma" charset="0"/>
                <a:ea typeface="ＭＳ Ｐゴシック" charset="0"/>
              </a:defRPr>
            </a:lvl1pPr>
            <a:lvl2pPr marL="742950" indent="-285750">
              <a:defRPr>
                <a:solidFill>
                  <a:schemeClr val="tx1"/>
                </a:solidFill>
                <a:latin typeface="Tahoma" charset="0"/>
                <a:ea typeface="ＭＳ Ｐゴシック" charset="0"/>
              </a:defRPr>
            </a:lvl2pPr>
            <a:lvl3pPr marL="1143000" indent="-228600">
              <a:defRPr>
                <a:solidFill>
                  <a:schemeClr val="tx1"/>
                </a:solidFill>
                <a:latin typeface="Tahoma" charset="0"/>
                <a:ea typeface="ＭＳ Ｐゴシック" charset="0"/>
              </a:defRPr>
            </a:lvl3pPr>
            <a:lvl4pPr marL="1600200" indent="-228600">
              <a:defRPr>
                <a:solidFill>
                  <a:schemeClr val="tx1"/>
                </a:solidFill>
                <a:latin typeface="Tahoma" charset="0"/>
                <a:ea typeface="ＭＳ Ｐゴシック" charset="0"/>
              </a:defRPr>
            </a:lvl4pPr>
            <a:lvl5pPr marL="2057400" indent="-228600">
              <a:defRPr>
                <a:solidFill>
                  <a:schemeClr val="tx1"/>
                </a:solidFill>
                <a:latin typeface="Tahoma" charset="0"/>
                <a:ea typeface="ＭＳ Ｐゴシック" charset="0"/>
              </a:defRPr>
            </a:lvl5pPr>
            <a:lvl6pPr marL="2514600" indent="-228600" eaLnBrk="0" fontAlgn="base" hangingPunct="0">
              <a:spcBef>
                <a:spcPct val="0"/>
              </a:spcBef>
              <a:spcAft>
                <a:spcPct val="0"/>
              </a:spcAft>
              <a:defRPr>
                <a:solidFill>
                  <a:schemeClr val="tx1"/>
                </a:solidFill>
                <a:latin typeface="Tahoma" charset="0"/>
                <a:ea typeface="ＭＳ Ｐゴシック" charset="0"/>
              </a:defRPr>
            </a:lvl6pPr>
            <a:lvl7pPr marL="2971800" indent="-228600" eaLnBrk="0" fontAlgn="base" hangingPunct="0">
              <a:spcBef>
                <a:spcPct val="0"/>
              </a:spcBef>
              <a:spcAft>
                <a:spcPct val="0"/>
              </a:spcAft>
              <a:defRPr>
                <a:solidFill>
                  <a:schemeClr val="tx1"/>
                </a:solidFill>
                <a:latin typeface="Tahoma" charset="0"/>
                <a:ea typeface="ＭＳ Ｐゴシック" charset="0"/>
              </a:defRPr>
            </a:lvl7pPr>
            <a:lvl8pPr marL="3429000" indent="-228600" eaLnBrk="0" fontAlgn="base" hangingPunct="0">
              <a:spcBef>
                <a:spcPct val="0"/>
              </a:spcBef>
              <a:spcAft>
                <a:spcPct val="0"/>
              </a:spcAft>
              <a:defRPr>
                <a:solidFill>
                  <a:schemeClr val="tx1"/>
                </a:solidFill>
                <a:latin typeface="Tahoma" charset="0"/>
                <a:ea typeface="ＭＳ Ｐゴシック" charset="0"/>
              </a:defRPr>
            </a:lvl8pPr>
            <a:lvl9pPr marL="3886200" indent="-228600" eaLnBrk="0" fontAlgn="base" hangingPunct="0">
              <a:spcBef>
                <a:spcPct val="0"/>
              </a:spcBef>
              <a:spcAft>
                <a:spcPct val="0"/>
              </a:spcAft>
              <a:defRPr>
                <a:solidFill>
                  <a:schemeClr val="tx1"/>
                </a:solidFill>
                <a:latin typeface="Tahoma" charset="0"/>
                <a:ea typeface="ＭＳ Ｐゴシック" charset="0"/>
              </a:defRPr>
            </a:lvl9pPr>
          </a:lstStyle>
          <a:p>
            <a:fld id="{9145235B-D212-CD4B-AE08-27673758FA03}" type="slidenum">
              <a:rPr lang="en-US">
                <a:latin typeface="Times New Roman" charset="0"/>
              </a:rPr>
              <a:pPr/>
              <a:t>21</a:t>
            </a:fld>
            <a:endParaRPr lang="en-US">
              <a:latin typeface="Times New Roman" charset="0"/>
            </a:endParaRPr>
          </a:p>
        </p:txBody>
      </p:sp>
      <p:sp>
        <p:nvSpPr>
          <p:cNvPr id="52227"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a:noFill/>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1" hangingPunct="1"/>
            <a:r>
              <a:rPr lang="en-US"/>
              <a:t>Flea Beetles are tiny black insects that hop from plant to plant and cause damage to the leaves. Damage appears as small brown spots and holes. Heavy infestations can lead to reduced yield. </a:t>
            </a:r>
          </a:p>
        </p:txBody>
      </p:sp>
    </p:spTree>
    <p:extLst>
      <p:ext uri="{BB962C8B-B14F-4D97-AF65-F5344CB8AC3E}">
        <p14:creationId xmlns:p14="http://schemas.microsoft.com/office/powerpoint/2010/main" val="2989146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58200" cy="5943600"/>
            <a:chOff x="0" y="0"/>
            <a:chExt cx="5328" cy="3744"/>
          </a:xfrm>
        </p:grpSpPr>
        <p:sp>
          <p:nvSpPr>
            <p:cNvPr id="5" name="Freeform 3"/>
            <p:cNvSpPr>
              <a:spLocks/>
            </p:cNvSpPr>
            <p:nvPr/>
          </p:nvSpPr>
          <p:spPr bwMode="hidden">
            <a:xfrm>
              <a:off x="0" y="1440"/>
              <a:ext cx="5155" cy="2304"/>
            </a:xfrm>
            <a:custGeom>
              <a:avLst/>
              <a:gdLst>
                <a:gd name="T0" fmla="*/ 5154 w 5155"/>
                <a:gd name="T1" fmla="*/ 1769 h 2304"/>
                <a:gd name="T2" fmla="*/ 0 w 5155"/>
                <a:gd name="T3" fmla="*/ 2304 h 2304"/>
                <a:gd name="T4" fmla="*/ 0 w 5155"/>
                <a:gd name="T5" fmla="*/ 1252 h 2304"/>
                <a:gd name="T6" fmla="*/ 5155 w 5155"/>
                <a:gd name="T7" fmla="*/ 0 h 2304"/>
                <a:gd name="T8" fmla="*/ 5155 w 5155"/>
                <a:gd name="T9" fmla="*/ 1416 h 2304"/>
                <a:gd name="T10" fmla="*/ 5154 w 5155"/>
                <a:gd name="T11" fmla="*/ 1769 h 2304"/>
              </a:gdLst>
              <a:ahLst/>
              <a:cxnLst>
                <a:cxn ang="0">
                  <a:pos x="T0" y="T1"/>
                </a:cxn>
                <a:cxn ang="0">
                  <a:pos x="T2" y="T3"/>
                </a:cxn>
                <a:cxn ang="0">
                  <a:pos x="T4" y="T5"/>
                </a:cxn>
                <a:cxn ang="0">
                  <a:pos x="T6" y="T7"/>
                </a:cxn>
                <a:cxn ang="0">
                  <a:pos x="T8" y="T9"/>
                </a:cxn>
                <a:cxn ang="0">
                  <a:pos x="T10" y="T11"/>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latin typeface="Tahoma" pitchFamily="34" charset="0"/>
                <a:ea typeface="+mn-ea"/>
              </a:endParaRPr>
            </a:p>
          </p:txBody>
        </p:sp>
        <p:sp>
          <p:nvSpPr>
            <p:cNvPr id="6" name="Freeform 4"/>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sp>
        <p:nvSpPr>
          <p:cNvPr id="35845" name="Rectangle 5"/>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pPr lvl="0"/>
            <a:r>
              <a:rPr lang="en-US" noProof="0" smtClean="0"/>
              <a:t>Click to edit Master subtitle style</a:t>
            </a:r>
          </a:p>
        </p:txBody>
      </p:sp>
      <p:sp>
        <p:nvSpPr>
          <p:cNvPr id="35849" name="Rectangle 9"/>
          <p:cNvSpPr>
            <a:spLocks noGrp="1" noChangeArrowheads="1"/>
          </p:cNvSpPr>
          <p:nvPr>
            <p:ph type="ctrTitle" sz="quarter"/>
          </p:nvPr>
        </p:nvSpPr>
        <p:spPr>
          <a:xfrm>
            <a:off x="685800" y="1768475"/>
            <a:ext cx="7772400" cy="1736725"/>
          </a:xfrm>
        </p:spPr>
        <p:txBody>
          <a:bodyPr anchor="b" anchorCtr="1"/>
          <a:lstStyle>
            <a:lvl1pPr>
              <a:defRPr sz="5400"/>
            </a:lvl1pPr>
          </a:lstStyle>
          <a:p>
            <a:pPr lvl="0"/>
            <a:r>
              <a:rPr lang="en-US" noProof="0" smtClean="0"/>
              <a:t>Click to edit Master title style</a:t>
            </a:r>
          </a:p>
        </p:txBody>
      </p:sp>
      <p:sp>
        <p:nvSpPr>
          <p:cNvPr id="7" name="Rectangle 6"/>
          <p:cNvSpPr>
            <a:spLocks noGrp="1" noChangeArrowheads="1"/>
          </p:cNvSpPr>
          <p:nvPr>
            <p:ph type="dt" sz="quarter" idx="10"/>
          </p:nvPr>
        </p:nvSpPr>
        <p:spPr/>
        <p:txBody>
          <a:bodyPr/>
          <a:lstStyle>
            <a:lvl1pPr>
              <a:defRPr/>
            </a:lvl1pPr>
          </a:lstStyle>
          <a:p>
            <a:pPr>
              <a:defRPr/>
            </a:pPr>
            <a:endParaRPr lang="en-US"/>
          </a:p>
        </p:txBody>
      </p:sp>
      <p:sp>
        <p:nvSpPr>
          <p:cNvPr id="8" name="Rectangle 7"/>
          <p:cNvSpPr>
            <a:spLocks noGrp="1" noChangeArrowheads="1"/>
          </p:cNvSpPr>
          <p:nvPr>
            <p:ph type="ftr" sz="quarter" idx="11"/>
          </p:nvPr>
        </p:nvSpPr>
        <p:spPr/>
        <p:txBody>
          <a:bodyPr/>
          <a:lstStyle>
            <a:lvl1pPr>
              <a:defRPr/>
            </a:lvl1pPr>
          </a:lstStyle>
          <a:p>
            <a:pPr>
              <a:defRPr/>
            </a:pPr>
            <a:endParaRPr lang="en-US"/>
          </a:p>
        </p:txBody>
      </p:sp>
      <p:sp>
        <p:nvSpPr>
          <p:cNvPr id="9" name="Rectangle 8"/>
          <p:cNvSpPr>
            <a:spLocks noGrp="1" noChangeArrowheads="1"/>
          </p:cNvSpPr>
          <p:nvPr>
            <p:ph type="sldNum" sz="quarter" idx="12"/>
          </p:nvPr>
        </p:nvSpPr>
        <p:spPr/>
        <p:txBody>
          <a:bodyPr/>
          <a:lstStyle>
            <a:lvl1pPr>
              <a:defRPr/>
            </a:lvl1pPr>
          </a:lstStyle>
          <a:p>
            <a:fld id="{C9B5CCC3-D946-E147-823C-2683A7848432}" type="slidenum">
              <a:rPr lang="en-US"/>
              <a:pPr/>
              <a:t>‹#›</a:t>
            </a:fld>
            <a:endParaRPr lang="en-US"/>
          </a:p>
        </p:txBody>
      </p:sp>
    </p:spTree>
    <p:extLst>
      <p:ext uri="{BB962C8B-B14F-4D97-AF65-F5344CB8AC3E}">
        <p14:creationId xmlns:p14="http://schemas.microsoft.com/office/powerpoint/2010/main" val="23756820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fld id="{C905928A-9D52-F84B-A3B3-FBEEE2CDB11E}" type="slidenum">
              <a:rPr lang="en-US"/>
              <a:pPr/>
              <a:t>‹#›</a:t>
            </a:fld>
            <a:endParaRPr lang="en-US"/>
          </a:p>
        </p:txBody>
      </p:sp>
    </p:spTree>
    <p:extLst>
      <p:ext uri="{BB962C8B-B14F-4D97-AF65-F5344CB8AC3E}">
        <p14:creationId xmlns:p14="http://schemas.microsoft.com/office/powerpoint/2010/main" val="20612518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fld id="{49CAD908-97F7-3541-9B85-44116CA7DA18}" type="slidenum">
              <a:rPr lang="en-US"/>
              <a:pPr/>
              <a:t>‹#›</a:t>
            </a:fld>
            <a:endParaRPr lang="en-US"/>
          </a:p>
        </p:txBody>
      </p:sp>
    </p:spTree>
    <p:extLst>
      <p:ext uri="{BB962C8B-B14F-4D97-AF65-F5344CB8AC3E}">
        <p14:creationId xmlns:p14="http://schemas.microsoft.com/office/powerpoint/2010/main" val="495235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fld id="{77526771-8A47-0746-81D9-199A48C92A48}" type="slidenum">
              <a:rPr lang="en-US"/>
              <a:pPr/>
              <a:t>‹#›</a:t>
            </a:fld>
            <a:endParaRPr lang="en-US"/>
          </a:p>
        </p:txBody>
      </p:sp>
    </p:spTree>
    <p:extLst>
      <p:ext uri="{BB962C8B-B14F-4D97-AF65-F5344CB8AC3E}">
        <p14:creationId xmlns:p14="http://schemas.microsoft.com/office/powerpoint/2010/main" val="41105480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fld id="{B1A4212D-DD04-5942-9B77-18FCBA24DE3E}" type="slidenum">
              <a:rPr lang="en-US"/>
              <a:pPr/>
              <a:t>‹#›</a:t>
            </a:fld>
            <a:endParaRPr lang="en-US"/>
          </a:p>
        </p:txBody>
      </p:sp>
    </p:spTree>
    <p:extLst>
      <p:ext uri="{BB962C8B-B14F-4D97-AF65-F5344CB8AC3E}">
        <p14:creationId xmlns:p14="http://schemas.microsoft.com/office/powerpoint/2010/main" val="38991665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fld id="{737427CE-57DE-1C4E-8C7D-4FB60A313941}" type="slidenum">
              <a:rPr lang="en-US"/>
              <a:pPr/>
              <a:t>‹#›</a:t>
            </a:fld>
            <a:endParaRPr lang="en-US"/>
          </a:p>
        </p:txBody>
      </p:sp>
    </p:spTree>
    <p:extLst>
      <p:ext uri="{BB962C8B-B14F-4D97-AF65-F5344CB8AC3E}">
        <p14:creationId xmlns:p14="http://schemas.microsoft.com/office/powerpoint/2010/main" val="34881309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7"/>
          <p:cNvSpPr>
            <a:spLocks noGrp="1" noChangeArrowheads="1"/>
          </p:cNvSpPr>
          <p:nvPr>
            <p:ph type="dt" sz="half" idx="10"/>
          </p:nvPr>
        </p:nvSpPr>
        <p:spPr>
          <a:ln/>
        </p:spPr>
        <p:txBody>
          <a:bodyPr/>
          <a:lstStyle>
            <a:lvl1pPr>
              <a:defRPr/>
            </a:lvl1pPr>
          </a:lstStyle>
          <a:p>
            <a:pPr>
              <a:defRPr/>
            </a:pPr>
            <a:endParaRPr lang="en-US"/>
          </a:p>
        </p:txBody>
      </p:sp>
      <p:sp>
        <p:nvSpPr>
          <p:cNvPr id="8" name="Rectangle 8"/>
          <p:cNvSpPr>
            <a:spLocks noGrp="1" noChangeArrowheads="1"/>
          </p:cNvSpPr>
          <p:nvPr>
            <p:ph type="ftr" sz="quarter" idx="11"/>
          </p:nvPr>
        </p:nvSpPr>
        <p:spPr>
          <a:ln/>
        </p:spPr>
        <p:txBody>
          <a:bodyPr/>
          <a:lstStyle>
            <a:lvl1pPr>
              <a:defRPr/>
            </a:lvl1pPr>
          </a:lstStyle>
          <a:p>
            <a:pPr>
              <a:defRPr/>
            </a:pPr>
            <a:endParaRPr lang="en-US"/>
          </a:p>
        </p:txBody>
      </p:sp>
      <p:sp>
        <p:nvSpPr>
          <p:cNvPr id="9" name="Rectangle 9"/>
          <p:cNvSpPr>
            <a:spLocks noGrp="1" noChangeArrowheads="1"/>
          </p:cNvSpPr>
          <p:nvPr>
            <p:ph type="sldNum" sz="quarter" idx="12"/>
          </p:nvPr>
        </p:nvSpPr>
        <p:spPr>
          <a:ln/>
        </p:spPr>
        <p:txBody>
          <a:bodyPr/>
          <a:lstStyle>
            <a:lvl1pPr>
              <a:defRPr/>
            </a:lvl1pPr>
          </a:lstStyle>
          <a:p>
            <a:fld id="{D5E0B70C-6106-A047-87EF-E6A6B611192A}" type="slidenum">
              <a:rPr lang="en-US"/>
              <a:pPr/>
              <a:t>‹#›</a:t>
            </a:fld>
            <a:endParaRPr lang="en-US"/>
          </a:p>
        </p:txBody>
      </p:sp>
    </p:spTree>
    <p:extLst>
      <p:ext uri="{BB962C8B-B14F-4D97-AF65-F5344CB8AC3E}">
        <p14:creationId xmlns:p14="http://schemas.microsoft.com/office/powerpoint/2010/main" val="34283029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7"/>
          <p:cNvSpPr>
            <a:spLocks noGrp="1" noChangeArrowheads="1"/>
          </p:cNvSpPr>
          <p:nvPr>
            <p:ph type="dt" sz="half" idx="10"/>
          </p:nvPr>
        </p:nvSpPr>
        <p:spPr>
          <a:ln/>
        </p:spPr>
        <p:txBody>
          <a:bodyPr/>
          <a:lstStyle>
            <a:lvl1pPr>
              <a:defRPr/>
            </a:lvl1pPr>
          </a:lstStyle>
          <a:p>
            <a:pPr>
              <a:defRPr/>
            </a:pPr>
            <a:endParaRPr lang="en-US"/>
          </a:p>
        </p:txBody>
      </p:sp>
      <p:sp>
        <p:nvSpPr>
          <p:cNvPr id="4" name="Rectangle 8"/>
          <p:cNvSpPr>
            <a:spLocks noGrp="1" noChangeArrowheads="1"/>
          </p:cNvSpPr>
          <p:nvPr>
            <p:ph type="ftr" sz="quarter" idx="11"/>
          </p:nvPr>
        </p:nvSpPr>
        <p:spPr>
          <a:ln/>
        </p:spPr>
        <p:txBody>
          <a:bodyPr/>
          <a:lstStyle>
            <a:lvl1pPr>
              <a:defRPr/>
            </a:lvl1pPr>
          </a:lstStyle>
          <a:p>
            <a:pPr>
              <a:defRPr/>
            </a:pPr>
            <a:endParaRPr lang="en-US"/>
          </a:p>
        </p:txBody>
      </p:sp>
      <p:sp>
        <p:nvSpPr>
          <p:cNvPr id="5" name="Rectangle 9"/>
          <p:cNvSpPr>
            <a:spLocks noGrp="1" noChangeArrowheads="1"/>
          </p:cNvSpPr>
          <p:nvPr>
            <p:ph type="sldNum" sz="quarter" idx="12"/>
          </p:nvPr>
        </p:nvSpPr>
        <p:spPr>
          <a:ln/>
        </p:spPr>
        <p:txBody>
          <a:bodyPr/>
          <a:lstStyle>
            <a:lvl1pPr>
              <a:defRPr/>
            </a:lvl1pPr>
          </a:lstStyle>
          <a:p>
            <a:fld id="{0E4843AA-DBD4-B748-A2D7-FD8460DECFE3}" type="slidenum">
              <a:rPr lang="en-US"/>
              <a:pPr/>
              <a:t>‹#›</a:t>
            </a:fld>
            <a:endParaRPr lang="en-US"/>
          </a:p>
        </p:txBody>
      </p:sp>
    </p:spTree>
    <p:extLst>
      <p:ext uri="{BB962C8B-B14F-4D97-AF65-F5344CB8AC3E}">
        <p14:creationId xmlns:p14="http://schemas.microsoft.com/office/powerpoint/2010/main" val="26619967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p>
        </p:txBody>
      </p:sp>
      <p:sp>
        <p:nvSpPr>
          <p:cNvPr id="3" name="Rectangle 8"/>
          <p:cNvSpPr>
            <a:spLocks noGrp="1" noChangeArrowheads="1"/>
          </p:cNvSpPr>
          <p:nvPr>
            <p:ph type="ftr" sz="quarter" idx="11"/>
          </p:nvPr>
        </p:nvSpPr>
        <p:spPr>
          <a:ln/>
        </p:spPr>
        <p:txBody>
          <a:bodyPr/>
          <a:lstStyle>
            <a:lvl1pPr>
              <a:defRPr/>
            </a:lvl1pPr>
          </a:lstStyle>
          <a:p>
            <a:pPr>
              <a:defRPr/>
            </a:pPr>
            <a:endParaRPr lang="en-US"/>
          </a:p>
        </p:txBody>
      </p:sp>
      <p:sp>
        <p:nvSpPr>
          <p:cNvPr id="4" name="Rectangle 9"/>
          <p:cNvSpPr>
            <a:spLocks noGrp="1" noChangeArrowheads="1"/>
          </p:cNvSpPr>
          <p:nvPr>
            <p:ph type="sldNum" sz="quarter" idx="12"/>
          </p:nvPr>
        </p:nvSpPr>
        <p:spPr>
          <a:ln/>
        </p:spPr>
        <p:txBody>
          <a:bodyPr/>
          <a:lstStyle>
            <a:lvl1pPr>
              <a:defRPr/>
            </a:lvl1pPr>
          </a:lstStyle>
          <a:p>
            <a:fld id="{5608CB80-FA7A-EC4A-A161-FD4C96199AD5}" type="slidenum">
              <a:rPr lang="en-US"/>
              <a:pPr/>
              <a:t>‹#›</a:t>
            </a:fld>
            <a:endParaRPr lang="en-US"/>
          </a:p>
        </p:txBody>
      </p:sp>
    </p:spTree>
    <p:extLst>
      <p:ext uri="{BB962C8B-B14F-4D97-AF65-F5344CB8AC3E}">
        <p14:creationId xmlns:p14="http://schemas.microsoft.com/office/powerpoint/2010/main" val="3775525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fld id="{046BB47C-82C2-A841-A03D-4A661FC3F283}" type="slidenum">
              <a:rPr lang="en-US"/>
              <a:pPr/>
              <a:t>‹#›</a:t>
            </a:fld>
            <a:endParaRPr lang="en-US"/>
          </a:p>
        </p:txBody>
      </p:sp>
    </p:spTree>
    <p:extLst>
      <p:ext uri="{BB962C8B-B14F-4D97-AF65-F5344CB8AC3E}">
        <p14:creationId xmlns:p14="http://schemas.microsoft.com/office/powerpoint/2010/main" val="34159778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fld id="{325CDAAA-EDDF-DE4C-91DB-78020CD25D0A}" type="slidenum">
              <a:rPr lang="en-US"/>
              <a:pPr/>
              <a:t>‹#›</a:t>
            </a:fld>
            <a:endParaRPr lang="en-US"/>
          </a:p>
        </p:txBody>
      </p:sp>
    </p:spTree>
    <p:extLst>
      <p:ext uri="{BB962C8B-B14F-4D97-AF65-F5344CB8AC3E}">
        <p14:creationId xmlns:p14="http://schemas.microsoft.com/office/powerpoint/2010/main" val="3493781243"/>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7242175" cy="1981200"/>
            <a:chOff x="0" y="0"/>
            <a:chExt cx="4562" cy="1248"/>
          </a:xfrm>
        </p:grpSpPr>
        <p:sp>
          <p:nvSpPr>
            <p:cNvPr id="34819" name="Freeform 3"/>
            <p:cNvSpPr>
              <a:spLocks/>
            </p:cNvSpPr>
            <p:nvPr/>
          </p:nvSpPr>
          <p:spPr bwMode="hidden">
            <a:xfrm>
              <a:off x="0" y="583"/>
              <a:ext cx="4487" cy="665"/>
            </a:xfrm>
            <a:custGeom>
              <a:avLst/>
              <a:gdLst>
                <a:gd name="T0" fmla="*/ 4800 w 4806"/>
                <a:gd name="T1" fmla="*/ 299 h 665"/>
                <a:gd name="T2" fmla="*/ 0 w 4806"/>
                <a:gd name="T3" fmla="*/ 665 h 665"/>
                <a:gd name="T4" fmla="*/ 0 w 4806"/>
                <a:gd name="T5" fmla="*/ 0 h 665"/>
                <a:gd name="T6" fmla="*/ 4806 w 4806"/>
                <a:gd name="T7" fmla="*/ 1 h 665"/>
                <a:gd name="T8" fmla="*/ 4800 w 4806"/>
                <a:gd name="T9" fmla="*/ 153 h 665"/>
                <a:gd name="T10" fmla="*/ 4800 w 4806"/>
                <a:gd name="T11" fmla="*/ 299 h 665"/>
              </a:gdLst>
              <a:ahLst/>
              <a:cxnLst>
                <a:cxn ang="0">
                  <a:pos x="T0" y="T1"/>
                </a:cxn>
                <a:cxn ang="0">
                  <a:pos x="T2" y="T3"/>
                </a:cxn>
                <a:cxn ang="0">
                  <a:pos x="T4" y="T5"/>
                </a:cxn>
                <a:cxn ang="0">
                  <a:pos x="T6" y="T7"/>
                </a:cxn>
                <a:cxn ang="0">
                  <a:pos x="T8" y="T9"/>
                </a:cxn>
                <a:cxn ang="0">
                  <a:pos x="T10" y="T11"/>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a:noFill/>
            </a:ln>
            <a:extLst>
              <a:ext uri="{91240B29-F687-4f45-9708-019B960494DF}">
                <a14:hiddenLine xmlns:a14="http://schemas.microsoft.com/office/drawing/2010/main" xmlns="" w="9525">
                  <a:solidFill>
                    <a:schemeClr val="tx1"/>
                  </a:solidFill>
                  <a:round/>
                  <a:headEnd/>
                  <a:tailEnd/>
                </a14:hiddenLine>
              </a:ext>
            </a:extLst>
          </p:spPr>
          <p:txBody>
            <a:bodyPr/>
            <a:lstStyle/>
            <a:p>
              <a:pPr>
                <a:defRPr/>
              </a:pPr>
              <a:endParaRPr lang="en-US">
                <a:latin typeface="Tahoma" pitchFamily="34" charset="0"/>
                <a:ea typeface="+mn-ea"/>
              </a:endParaRPr>
            </a:p>
          </p:txBody>
        </p:sp>
        <p:sp>
          <p:nvSpPr>
            <p:cNvPr id="1033"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chemeClr val="tx1"/>
                  </a:solidFill>
                  <a:round/>
                  <a:headEnd/>
                  <a:tailEnd/>
                </a14:hiddenLine>
              </a:ext>
            </a:extLst>
          </p:spPr>
          <p:txBody>
            <a:bodyPr/>
            <a:lstStyle/>
            <a:p>
              <a:endParaRPr lang="en-US"/>
            </a:p>
          </p:txBody>
        </p:sp>
      </p:grpSp>
      <p:sp>
        <p:nvSpPr>
          <p:cNvPr id="34821" name="Rectangle 5"/>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4822" name="Rectangle 6"/>
          <p:cNvSpPr>
            <a:spLocks noGrp="1" noChangeArrowheads="1"/>
          </p:cNvSpPr>
          <p:nvPr>
            <p:ph type="body" idx="1"/>
          </p:nvPr>
        </p:nvSpPr>
        <p:spPr bwMode="auto">
          <a:xfrm>
            <a:off x="457200" y="1600200"/>
            <a:ext cx="8229600" cy="4495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4823" name="Rectangle 7"/>
          <p:cNvSpPr>
            <a:spLocks noGrp="1" noChangeArrowheads="1"/>
          </p:cNvSpPr>
          <p:nvPr>
            <p:ph type="dt" sz="half" idx="2"/>
          </p:nvPr>
        </p:nvSpPr>
        <p:spPr bwMode="auto">
          <a:xfrm>
            <a:off x="457200" y="6248400"/>
            <a:ext cx="2133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latin typeface="Tahoma" pitchFamily="34" charset="0"/>
                <a:ea typeface="+mn-ea"/>
              </a:defRPr>
            </a:lvl1pPr>
          </a:lstStyle>
          <a:p>
            <a:pPr>
              <a:defRPr/>
            </a:pPr>
            <a:endParaRPr lang="en-US"/>
          </a:p>
        </p:txBody>
      </p:sp>
      <p:sp>
        <p:nvSpPr>
          <p:cNvPr id="34824" name="Rectangle 8"/>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latin typeface="Tahoma" pitchFamily="34" charset="0"/>
                <a:ea typeface="+mn-ea"/>
              </a:defRPr>
            </a:lvl1pPr>
          </a:lstStyle>
          <a:p>
            <a:pPr>
              <a:defRPr/>
            </a:pPr>
            <a:endParaRPr lang="en-US"/>
          </a:p>
        </p:txBody>
      </p:sp>
      <p:sp>
        <p:nvSpPr>
          <p:cNvPr id="34825" name="Rectangle 9"/>
          <p:cNvSpPr>
            <a:spLocks noGrp="1" noChangeArrowheads="1"/>
          </p:cNvSpPr>
          <p:nvPr>
            <p:ph type="sldNum" sz="quarter" idx="4"/>
          </p:nvPr>
        </p:nvSpPr>
        <p:spPr bwMode="auto">
          <a:xfrm>
            <a:off x="6553200" y="6248400"/>
            <a:ext cx="2133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defRPr>
            </a:lvl1pPr>
          </a:lstStyle>
          <a:p>
            <a:fld id="{58A3DB3B-B8C0-2448-B613-EA2B211B409D}" type="slidenum">
              <a:rPr lang="en-US"/>
              <a:pPr/>
              <a:t>‹#›</a:t>
            </a:fld>
            <a:endParaRPr lang="en-US"/>
          </a:p>
        </p:txBody>
      </p:sp>
    </p:spTree>
  </p:cSld>
  <p:clrMap bg1="dk2" tx1="lt1" bg2="dk1" tx2="lt2" accent1="accent1" accent2="accent2" accent3="accent3" accent4="accent4" accent5="accent5" accent6="accent6" hlink="hlink" folHlink="folHlink"/>
  <p:sldLayoutIdLst>
    <p:sldLayoutId id="2147483698"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ea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ea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ea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ea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n"/>
        <a:defRPr sz="3200">
          <a:solidFill>
            <a:schemeClr val="tx1"/>
          </a:solidFill>
          <a:effectLst>
            <a:outerShdw blurRad="38100" dist="38100" dir="2700000" algn="tl">
              <a:srgbClr val="000000"/>
            </a:outerShdw>
          </a:effectLst>
          <a:latin typeface="+mn-lt"/>
          <a:ea typeface="ＭＳ Ｐゴシック" charset="0"/>
          <a:cs typeface="+mn-cs"/>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ＭＳ Ｐゴシック" charset="0"/>
        </a:defRPr>
      </a:lvl2pPr>
      <a:lvl3pPr marL="1143000" indent="-228600" algn="l" rtl="0" eaLnBrk="0" fontAlgn="base" hangingPunct="0">
        <a:spcBef>
          <a:spcPct val="20000"/>
        </a:spcBef>
        <a:spcAft>
          <a:spcPct val="0"/>
        </a:spcAft>
        <a:buClr>
          <a:schemeClr val="hlink"/>
        </a:buClr>
        <a:buFont typeface="Wingdings" charset="0"/>
        <a:buChar char="§"/>
        <a:defRPr sz="2400">
          <a:solidFill>
            <a:schemeClr val="tx1"/>
          </a:solidFill>
          <a:effectLst>
            <a:outerShdw blurRad="38100" dist="38100" dir="2700000" algn="tl">
              <a:srgbClr val="000000"/>
            </a:outerShdw>
          </a:effectLst>
          <a:latin typeface="+mn-lt"/>
          <a:ea typeface="ＭＳ Ｐゴシック" charset="0"/>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charset="0"/>
        </a:defRPr>
      </a:lvl4pPr>
      <a:lvl5pPr marL="2057400" indent="-228600" algn="l" rtl="0" eaLnBrk="0" fontAlgn="base" hangingPunct="0">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ＭＳ Ｐゴシック" charset="0"/>
        </a:defRPr>
      </a:lvl5pPr>
      <a:lvl6pPr marL="25146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jpeg"/><Relationship Id="rId1" Type="http://schemas.openxmlformats.org/officeDocument/2006/relationships/slideLayout" Target="../slideLayouts/slideLayout7.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 Id="rId3" Type="http://schemas.openxmlformats.org/officeDocument/2006/relationships/image" Target="../media/image16.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 Id="rId3" Type="http://schemas.openxmlformats.org/officeDocument/2006/relationships/image" Target="../media/image17.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4" Type="http://schemas.openxmlformats.org/officeDocument/2006/relationships/image" Target="../media/image19.jpeg"/><Relationship Id="rId1" Type="http://schemas.openxmlformats.org/officeDocument/2006/relationships/slideLayout" Target="../slideLayouts/slideLayout7.xml"/><Relationship Id="rId2" Type="http://schemas.openxmlformats.org/officeDocument/2006/relationships/notesSlide" Target="../notesSlides/notesSlide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1.png"/><Relationship Id="rId3" Type="http://schemas.openxmlformats.org/officeDocument/2006/relationships/image" Target="../media/image22.jpeg"/></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4" Type="http://schemas.openxmlformats.org/officeDocument/2006/relationships/image" Target="../media/image8.jpeg"/><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_rels/slide17.xml.rels><?xml version="1.0" encoding="UTF-8" standalone="yes"?>
<Relationships xmlns="http://schemas.openxmlformats.org/package/2006/relationships"><Relationship Id="rId3" Type="http://schemas.openxmlformats.org/officeDocument/2006/relationships/image" Target="../media/image24.jpeg"/><Relationship Id="rId4" Type="http://schemas.openxmlformats.org/officeDocument/2006/relationships/image" Target="../media/image25.jpeg"/><Relationship Id="rId1" Type="http://schemas.openxmlformats.org/officeDocument/2006/relationships/slideLayout" Target="../slideLayouts/slideLayout7.xml"/><Relationship Id="rId2" Type="http://schemas.openxmlformats.org/officeDocument/2006/relationships/notesSlide" Target="../notesSlides/notesSlide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 Id="rId3" Type="http://schemas.openxmlformats.org/officeDocument/2006/relationships/image" Target="../media/image2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4.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29.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png"/></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2.jpe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34.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5.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jpeg"/></Relationships>
</file>

<file path=ppt/slides/_rels/slide29.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39.jpeg"/><Relationship Id="rId1" Type="http://schemas.openxmlformats.org/officeDocument/2006/relationships/slideLayout" Target="../slideLayouts/slideLayout7.xml"/><Relationship Id="rId2" Type="http://schemas.openxmlformats.org/officeDocument/2006/relationships/notesSlide" Target="../notesSlides/notesSlide1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jpeg"/></Relationships>
</file>

<file path=ppt/slides/_rels/slide30.xml.rels><?xml version="1.0" encoding="UTF-8" standalone="yes"?>
<Relationships xmlns="http://schemas.openxmlformats.org/package/2006/relationships"><Relationship Id="rId3" Type="http://schemas.openxmlformats.org/officeDocument/2006/relationships/image" Target="../media/image41.jpeg"/><Relationship Id="rId4" Type="http://schemas.openxmlformats.org/officeDocument/2006/relationships/image" Target="../media/image42.jpeg"/><Relationship Id="rId1" Type="http://schemas.openxmlformats.org/officeDocument/2006/relationships/slideLayout" Target="../slideLayouts/slideLayout7.xml"/><Relationship Id="rId2" Type="http://schemas.openxmlformats.org/officeDocument/2006/relationships/image" Target="../media/image40.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3.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4.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5.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6.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7.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8.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9.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youtube.com/watch?v=tHnOYcI6B44" TargetMode="External"/><Relationship Id="rId3" Type="http://schemas.openxmlformats.org/officeDocument/2006/relationships/image" Target="../media/image50.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1.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jpeg"/><Relationship Id="rId3" Type="http://schemas.openxmlformats.org/officeDocument/2006/relationships/image" Target="../media/image7.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jpeg"/><Relationship Id="rId3" Type="http://schemas.openxmlformats.org/officeDocument/2006/relationships/image" Target="../media/image10.wm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jpeg"/><Relationship Id="rId3" Type="http://schemas.openxmlformats.org/officeDocument/2006/relationships/image" Target="../media/image13.wm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jpeg"/><Relationship Id="rId3"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ChangeArrowheads="1"/>
          </p:cNvSpPr>
          <p:nvPr/>
        </p:nvSpPr>
        <p:spPr bwMode="auto">
          <a:xfrm>
            <a:off x="0" y="1676400"/>
            <a:ext cx="9144000" cy="17843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lgn="ctr" eaLnBrk="1" hangingPunct="1"/>
            <a:r>
              <a:rPr lang="en-US" sz="6600" b="1">
                <a:solidFill>
                  <a:srgbClr val="FFFF00"/>
                </a:solidFill>
                <a:effectLst>
                  <a:outerShdw blurRad="38100" dist="38100" dir="2700000" algn="tl">
                    <a:srgbClr val="000000"/>
                  </a:outerShdw>
                </a:effectLst>
              </a:rPr>
              <a:t>Terrific Tomatoes</a:t>
            </a:r>
          </a:p>
          <a:p>
            <a:pPr algn="ctr" eaLnBrk="1" hangingPunct="1"/>
            <a:endParaRPr lang="en-US" sz="2400" b="1">
              <a:solidFill>
                <a:srgbClr val="FFFF00"/>
              </a:solidFill>
              <a:effectLst>
                <a:outerShdw blurRad="38100" dist="38100" dir="2700000" algn="tl">
                  <a:srgbClr val="000000"/>
                </a:outerShdw>
              </a:effectLst>
            </a:endParaRPr>
          </a:p>
          <a:p>
            <a:pPr algn="ctr" eaLnBrk="1" hangingPunct="1"/>
            <a:r>
              <a:rPr lang="en-US" sz="2000" b="1">
                <a:solidFill>
                  <a:srgbClr val="FFFF00"/>
                </a:solidFill>
                <a:effectLst>
                  <a:outerShdw blurRad="38100" dist="38100" dir="2700000" algn="tl">
                    <a:srgbClr val="000000"/>
                  </a:outerShdw>
                </a:effectLst>
              </a:rPr>
              <a:t>Robert Westerfield- University of Georgia Horticulture</a:t>
            </a:r>
          </a:p>
        </p:txBody>
      </p:sp>
      <p:pic>
        <p:nvPicPr>
          <p:cNvPr id="3075" name="Picture 3" descr="logo"/>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733800" y="4322763"/>
            <a:ext cx="4876800" cy="12684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076" name="Picture 4" descr="logo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85800" y="228600"/>
            <a:ext cx="7620000" cy="1295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078" name="Picture 6" descr="http://www.reynoldsburgtomatofestival.org/images/tomato-hands.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33400" y="3616325"/>
            <a:ext cx="2660650" cy="3054350"/>
          </a:xfrm>
          <a:prstGeom prst="rect">
            <a:avLst/>
          </a:prstGeom>
          <a:noFill/>
          <a:ln w="38100">
            <a:solidFill>
              <a:schemeClr val="accent4">
                <a:lumMod val="10000"/>
              </a:schemeClr>
            </a:solidFill>
          </a:ln>
          <a:extLst>
            <a:ext uri="{909E8E84-426E-40dd-AFC4-6F175D3DCCD1}">
              <a14:hiddenFill xmlns:a14="http://schemas.microsoft.com/office/drawing/2010/main" xmlns="">
                <a:solidFill>
                  <a:srgbClr val="FFFFFF"/>
                </a:solidFill>
              </a14:hiddenFill>
            </a:ext>
          </a:extLst>
        </p:spPr>
      </p:pic>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ext Box 2"/>
          <p:cNvSpPr txBox="1">
            <a:spLocks noChangeArrowheads="1"/>
          </p:cNvSpPr>
          <p:nvPr/>
        </p:nvSpPr>
        <p:spPr bwMode="auto">
          <a:xfrm>
            <a:off x="2260600" y="304800"/>
            <a:ext cx="4632325" cy="7016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a:defRPr>
                <a:solidFill>
                  <a:schemeClr val="tx1"/>
                </a:solidFill>
                <a:latin typeface="Tahoma" charset="0"/>
                <a:ea typeface="ＭＳ Ｐゴシック" charset="0"/>
              </a:defRPr>
            </a:lvl1pPr>
            <a:lvl2pPr marL="742950" indent="-285750">
              <a:defRPr>
                <a:solidFill>
                  <a:schemeClr val="tx1"/>
                </a:solidFill>
                <a:latin typeface="Tahoma" charset="0"/>
                <a:ea typeface="ＭＳ Ｐゴシック" charset="0"/>
              </a:defRPr>
            </a:lvl2pPr>
            <a:lvl3pPr marL="1143000" indent="-228600">
              <a:defRPr>
                <a:solidFill>
                  <a:schemeClr val="tx1"/>
                </a:solidFill>
                <a:latin typeface="Tahoma" charset="0"/>
                <a:ea typeface="ＭＳ Ｐゴシック" charset="0"/>
              </a:defRPr>
            </a:lvl3pPr>
            <a:lvl4pPr marL="1600200" indent="-228600">
              <a:defRPr>
                <a:solidFill>
                  <a:schemeClr val="tx1"/>
                </a:solidFill>
                <a:latin typeface="Tahoma" charset="0"/>
                <a:ea typeface="ＭＳ Ｐゴシック" charset="0"/>
              </a:defRPr>
            </a:lvl4pPr>
            <a:lvl5pPr marL="2057400" indent="-228600">
              <a:defRPr>
                <a:solidFill>
                  <a:schemeClr val="tx1"/>
                </a:solidFill>
                <a:latin typeface="Tahoma" charset="0"/>
                <a:ea typeface="ＭＳ Ｐゴシック" charset="0"/>
              </a:defRPr>
            </a:lvl5pPr>
            <a:lvl6pPr marL="2514600" indent="-228600" eaLnBrk="0" fontAlgn="base" hangingPunct="0">
              <a:spcBef>
                <a:spcPct val="0"/>
              </a:spcBef>
              <a:spcAft>
                <a:spcPct val="0"/>
              </a:spcAft>
              <a:defRPr>
                <a:solidFill>
                  <a:schemeClr val="tx1"/>
                </a:solidFill>
                <a:latin typeface="Tahoma" charset="0"/>
                <a:ea typeface="ＭＳ Ｐゴシック" charset="0"/>
              </a:defRPr>
            </a:lvl6pPr>
            <a:lvl7pPr marL="2971800" indent="-228600" eaLnBrk="0" fontAlgn="base" hangingPunct="0">
              <a:spcBef>
                <a:spcPct val="0"/>
              </a:spcBef>
              <a:spcAft>
                <a:spcPct val="0"/>
              </a:spcAft>
              <a:defRPr>
                <a:solidFill>
                  <a:schemeClr val="tx1"/>
                </a:solidFill>
                <a:latin typeface="Tahoma" charset="0"/>
                <a:ea typeface="ＭＳ Ｐゴシック" charset="0"/>
              </a:defRPr>
            </a:lvl7pPr>
            <a:lvl8pPr marL="3429000" indent="-228600" eaLnBrk="0" fontAlgn="base" hangingPunct="0">
              <a:spcBef>
                <a:spcPct val="0"/>
              </a:spcBef>
              <a:spcAft>
                <a:spcPct val="0"/>
              </a:spcAft>
              <a:defRPr>
                <a:solidFill>
                  <a:schemeClr val="tx1"/>
                </a:solidFill>
                <a:latin typeface="Tahoma" charset="0"/>
                <a:ea typeface="ＭＳ Ｐゴシック" charset="0"/>
              </a:defRPr>
            </a:lvl8pPr>
            <a:lvl9pPr marL="3886200" indent="-228600" eaLnBrk="0" fontAlgn="base" hangingPunct="0">
              <a:spcBef>
                <a:spcPct val="0"/>
              </a:spcBef>
              <a:spcAft>
                <a:spcPct val="0"/>
              </a:spcAft>
              <a:defRPr>
                <a:solidFill>
                  <a:schemeClr val="tx1"/>
                </a:solidFill>
                <a:latin typeface="Tahoma" charset="0"/>
                <a:ea typeface="ＭＳ Ｐゴシック" charset="0"/>
              </a:defRPr>
            </a:lvl9pPr>
          </a:lstStyle>
          <a:p>
            <a:pPr algn="ctr" eaLnBrk="1" hangingPunct="1"/>
            <a:r>
              <a:rPr lang="en-US" sz="4000" b="1">
                <a:solidFill>
                  <a:schemeClr val="tx2"/>
                </a:solidFill>
                <a:latin typeface="Times New Roman" charset="0"/>
              </a:rPr>
              <a:t>How about this one?</a:t>
            </a:r>
          </a:p>
        </p:txBody>
      </p:sp>
      <p:pic>
        <p:nvPicPr>
          <p:cNvPr id="12291" name="Picture 3" descr="tomspr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600200" y="1276350"/>
            <a:ext cx="6019800" cy="4514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 Box 5"/>
          <p:cNvSpPr txBox="1">
            <a:spLocks noChangeArrowheads="1"/>
          </p:cNvSpPr>
          <p:nvPr/>
        </p:nvSpPr>
        <p:spPr bwMode="auto">
          <a:xfrm>
            <a:off x="981075" y="838200"/>
            <a:ext cx="7181850" cy="7080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a:defRPr>
                <a:solidFill>
                  <a:schemeClr val="tx1"/>
                </a:solidFill>
                <a:latin typeface="Tahoma" charset="0"/>
                <a:ea typeface="ＭＳ Ｐゴシック" charset="0"/>
              </a:defRPr>
            </a:lvl1pPr>
            <a:lvl2pPr marL="742950" indent="-285750">
              <a:defRPr>
                <a:solidFill>
                  <a:schemeClr val="tx1"/>
                </a:solidFill>
                <a:latin typeface="Tahoma" charset="0"/>
                <a:ea typeface="ＭＳ Ｐゴシック" charset="0"/>
              </a:defRPr>
            </a:lvl2pPr>
            <a:lvl3pPr marL="1143000" indent="-228600">
              <a:defRPr>
                <a:solidFill>
                  <a:schemeClr val="tx1"/>
                </a:solidFill>
                <a:latin typeface="Tahoma" charset="0"/>
                <a:ea typeface="ＭＳ Ｐゴシック" charset="0"/>
              </a:defRPr>
            </a:lvl3pPr>
            <a:lvl4pPr marL="1600200" indent="-228600">
              <a:defRPr>
                <a:solidFill>
                  <a:schemeClr val="tx1"/>
                </a:solidFill>
                <a:latin typeface="Tahoma" charset="0"/>
                <a:ea typeface="ＭＳ Ｐゴシック" charset="0"/>
              </a:defRPr>
            </a:lvl4pPr>
            <a:lvl5pPr marL="2057400" indent="-228600">
              <a:defRPr>
                <a:solidFill>
                  <a:schemeClr val="tx1"/>
                </a:solidFill>
                <a:latin typeface="Tahoma" charset="0"/>
                <a:ea typeface="ＭＳ Ｐゴシック" charset="0"/>
              </a:defRPr>
            </a:lvl5pPr>
            <a:lvl6pPr marL="2514600" indent="-228600" eaLnBrk="0" fontAlgn="base" hangingPunct="0">
              <a:spcBef>
                <a:spcPct val="0"/>
              </a:spcBef>
              <a:spcAft>
                <a:spcPct val="0"/>
              </a:spcAft>
              <a:defRPr>
                <a:solidFill>
                  <a:schemeClr val="tx1"/>
                </a:solidFill>
                <a:latin typeface="Tahoma" charset="0"/>
                <a:ea typeface="ＭＳ Ｐゴシック" charset="0"/>
              </a:defRPr>
            </a:lvl6pPr>
            <a:lvl7pPr marL="2971800" indent="-228600" eaLnBrk="0" fontAlgn="base" hangingPunct="0">
              <a:spcBef>
                <a:spcPct val="0"/>
              </a:spcBef>
              <a:spcAft>
                <a:spcPct val="0"/>
              </a:spcAft>
              <a:defRPr>
                <a:solidFill>
                  <a:schemeClr val="tx1"/>
                </a:solidFill>
                <a:latin typeface="Tahoma" charset="0"/>
                <a:ea typeface="ＭＳ Ｐゴシック" charset="0"/>
              </a:defRPr>
            </a:lvl7pPr>
            <a:lvl8pPr marL="3429000" indent="-228600" eaLnBrk="0" fontAlgn="base" hangingPunct="0">
              <a:spcBef>
                <a:spcPct val="0"/>
              </a:spcBef>
              <a:spcAft>
                <a:spcPct val="0"/>
              </a:spcAft>
              <a:defRPr>
                <a:solidFill>
                  <a:schemeClr val="tx1"/>
                </a:solidFill>
                <a:latin typeface="Tahoma" charset="0"/>
                <a:ea typeface="ＭＳ Ｐゴシック" charset="0"/>
              </a:defRPr>
            </a:lvl8pPr>
            <a:lvl9pPr marL="3886200" indent="-228600" eaLnBrk="0" fontAlgn="base" hangingPunct="0">
              <a:spcBef>
                <a:spcPct val="0"/>
              </a:spcBef>
              <a:spcAft>
                <a:spcPct val="0"/>
              </a:spcAft>
              <a:defRPr>
                <a:solidFill>
                  <a:schemeClr val="tx1"/>
                </a:solidFill>
                <a:latin typeface="Tahoma" charset="0"/>
                <a:ea typeface="ＭＳ Ｐゴシック" charset="0"/>
              </a:defRPr>
            </a:lvl9pPr>
          </a:lstStyle>
          <a:p>
            <a:pPr algn="ctr" eaLnBrk="1" hangingPunct="1"/>
            <a:r>
              <a:rPr lang="en-US" sz="4000" b="1">
                <a:solidFill>
                  <a:schemeClr val="tx2"/>
                </a:solidFill>
                <a:latin typeface="Times New Roman" charset="0"/>
              </a:rPr>
              <a:t>Review of Nutritional Disorders</a:t>
            </a:r>
          </a:p>
        </p:txBody>
      </p:sp>
      <p:pic>
        <p:nvPicPr>
          <p:cNvPr id="13315" name="Picture 6" descr="pepmgdef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866900" y="1752600"/>
            <a:ext cx="5410200" cy="405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1765300" y="274638"/>
            <a:ext cx="6921500" cy="1143000"/>
          </a:xfrm>
        </p:spPr>
        <p:txBody>
          <a:bodyPr/>
          <a:lstStyle/>
          <a:p>
            <a:pPr eaLnBrk="1" hangingPunct="1"/>
            <a:r>
              <a:rPr lang="en-US">
                <a:latin typeface="Tahoma" charset="0"/>
              </a:rPr>
              <a:t>pH Level</a:t>
            </a:r>
          </a:p>
        </p:txBody>
      </p:sp>
      <p:sp>
        <p:nvSpPr>
          <p:cNvPr id="14339" name="Rectangle 3"/>
          <p:cNvSpPr>
            <a:spLocks noChangeArrowheads="1"/>
          </p:cNvSpPr>
          <p:nvPr/>
        </p:nvSpPr>
        <p:spPr bwMode="auto">
          <a:xfrm>
            <a:off x="3962400" y="1981200"/>
            <a:ext cx="2362200" cy="1066800"/>
          </a:xfrm>
          <a:prstGeom prst="rect">
            <a:avLst/>
          </a:prstGeom>
          <a:solidFill>
            <a:srgbClr val="FF0000"/>
          </a:solidFill>
          <a:ln w="9525">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4340" name="Rectangle 4"/>
          <p:cNvSpPr>
            <a:spLocks noChangeArrowheads="1"/>
          </p:cNvSpPr>
          <p:nvPr/>
        </p:nvSpPr>
        <p:spPr bwMode="auto">
          <a:xfrm>
            <a:off x="3962400" y="3048000"/>
            <a:ext cx="2362200" cy="762000"/>
          </a:xfrm>
          <a:prstGeom prst="rect">
            <a:avLst/>
          </a:prstGeom>
          <a:solidFill>
            <a:schemeClr val="folHlink"/>
          </a:solidFill>
          <a:ln w="9525">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4341" name="Text Box 5"/>
          <p:cNvSpPr txBox="1">
            <a:spLocks noChangeArrowheads="1"/>
          </p:cNvSpPr>
          <p:nvPr/>
        </p:nvSpPr>
        <p:spPr bwMode="auto">
          <a:xfrm>
            <a:off x="6705600" y="2286000"/>
            <a:ext cx="914400" cy="29051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a:defRPr>
                <a:solidFill>
                  <a:schemeClr val="tx1"/>
                </a:solidFill>
                <a:latin typeface="Tahoma" charset="0"/>
                <a:ea typeface="ＭＳ Ｐゴシック" charset="0"/>
              </a:defRPr>
            </a:lvl1pPr>
            <a:lvl2pPr marL="742950" indent="-285750">
              <a:defRPr>
                <a:solidFill>
                  <a:schemeClr val="tx1"/>
                </a:solidFill>
                <a:latin typeface="Tahoma" charset="0"/>
                <a:ea typeface="ＭＳ Ｐゴシック" charset="0"/>
              </a:defRPr>
            </a:lvl2pPr>
            <a:lvl3pPr marL="1143000" indent="-228600">
              <a:defRPr>
                <a:solidFill>
                  <a:schemeClr val="tx1"/>
                </a:solidFill>
                <a:latin typeface="Tahoma" charset="0"/>
                <a:ea typeface="ＭＳ Ｐゴシック" charset="0"/>
              </a:defRPr>
            </a:lvl3pPr>
            <a:lvl4pPr marL="1600200" indent="-228600">
              <a:defRPr>
                <a:solidFill>
                  <a:schemeClr val="tx1"/>
                </a:solidFill>
                <a:latin typeface="Tahoma" charset="0"/>
                <a:ea typeface="ＭＳ Ｐゴシック" charset="0"/>
              </a:defRPr>
            </a:lvl4pPr>
            <a:lvl5pPr marL="2057400" indent="-228600">
              <a:defRPr>
                <a:solidFill>
                  <a:schemeClr val="tx1"/>
                </a:solidFill>
                <a:latin typeface="Tahoma" charset="0"/>
                <a:ea typeface="ＭＳ Ｐゴシック" charset="0"/>
              </a:defRPr>
            </a:lvl5pPr>
            <a:lvl6pPr marL="2514600" indent="-228600" eaLnBrk="0" fontAlgn="base" hangingPunct="0">
              <a:spcBef>
                <a:spcPct val="0"/>
              </a:spcBef>
              <a:spcAft>
                <a:spcPct val="0"/>
              </a:spcAft>
              <a:defRPr>
                <a:solidFill>
                  <a:schemeClr val="tx1"/>
                </a:solidFill>
                <a:latin typeface="Tahoma" charset="0"/>
                <a:ea typeface="ＭＳ Ｐゴシック" charset="0"/>
              </a:defRPr>
            </a:lvl6pPr>
            <a:lvl7pPr marL="2971800" indent="-228600" eaLnBrk="0" fontAlgn="base" hangingPunct="0">
              <a:spcBef>
                <a:spcPct val="0"/>
              </a:spcBef>
              <a:spcAft>
                <a:spcPct val="0"/>
              </a:spcAft>
              <a:defRPr>
                <a:solidFill>
                  <a:schemeClr val="tx1"/>
                </a:solidFill>
                <a:latin typeface="Tahoma" charset="0"/>
                <a:ea typeface="ＭＳ Ｐゴシック" charset="0"/>
              </a:defRPr>
            </a:lvl7pPr>
            <a:lvl8pPr marL="3429000" indent="-228600" eaLnBrk="0" fontAlgn="base" hangingPunct="0">
              <a:spcBef>
                <a:spcPct val="0"/>
              </a:spcBef>
              <a:spcAft>
                <a:spcPct val="0"/>
              </a:spcAft>
              <a:defRPr>
                <a:solidFill>
                  <a:schemeClr val="tx1"/>
                </a:solidFill>
                <a:latin typeface="Tahoma" charset="0"/>
                <a:ea typeface="ＭＳ Ｐゴシック" charset="0"/>
              </a:defRPr>
            </a:lvl8pPr>
            <a:lvl9pPr marL="3886200" indent="-228600" eaLnBrk="0" fontAlgn="base" hangingPunct="0">
              <a:spcBef>
                <a:spcPct val="0"/>
              </a:spcBef>
              <a:spcAft>
                <a:spcPct val="0"/>
              </a:spcAft>
              <a:defRPr>
                <a:solidFill>
                  <a:schemeClr val="tx1"/>
                </a:solidFill>
                <a:latin typeface="Tahoma" charset="0"/>
                <a:ea typeface="ＭＳ Ｐゴシック" charset="0"/>
              </a:defRPr>
            </a:lvl9pPr>
          </a:lstStyle>
          <a:p>
            <a:pPr>
              <a:spcBef>
                <a:spcPct val="50000"/>
              </a:spcBef>
            </a:pPr>
            <a:r>
              <a:rPr lang="en-US" sz="2400">
                <a:latin typeface="Times" charset="0"/>
              </a:rPr>
              <a:t>8.0</a:t>
            </a:r>
          </a:p>
          <a:p>
            <a:pPr>
              <a:spcBef>
                <a:spcPct val="50000"/>
              </a:spcBef>
            </a:pPr>
            <a:r>
              <a:rPr lang="en-US" sz="2400">
                <a:latin typeface="Times" charset="0"/>
              </a:rPr>
              <a:t>7.0</a:t>
            </a:r>
          </a:p>
          <a:p>
            <a:pPr>
              <a:spcBef>
                <a:spcPct val="95000"/>
              </a:spcBef>
            </a:pPr>
            <a:r>
              <a:rPr lang="en-US" sz="2400">
                <a:latin typeface="Times" charset="0"/>
              </a:rPr>
              <a:t>6.0</a:t>
            </a:r>
          </a:p>
          <a:p>
            <a:pPr>
              <a:spcBef>
                <a:spcPct val="40000"/>
              </a:spcBef>
            </a:pPr>
            <a:r>
              <a:rPr lang="en-US" sz="2400">
                <a:latin typeface="Times" charset="0"/>
              </a:rPr>
              <a:t>5.5</a:t>
            </a:r>
          </a:p>
          <a:p>
            <a:pPr>
              <a:spcBef>
                <a:spcPct val="85000"/>
              </a:spcBef>
            </a:pPr>
            <a:r>
              <a:rPr lang="en-US" sz="2400">
                <a:latin typeface="Times" charset="0"/>
              </a:rPr>
              <a:t>4.0 -</a:t>
            </a:r>
          </a:p>
        </p:txBody>
      </p:sp>
      <p:sp>
        <p:nvSpPr>
          <p:cNvPr id="14342" name="Rectangle 6"/>
          <p:cNvSpPr>
            <a:spLocks noChangeArrowheads="1"/>
          </p:cNvSpPr>
          <p:nvPr/>
        </p:nvSpPr>
        <p:spPr bwMode="auto">
          <a:xfrm>
            <a:off x="3962400" y="3810000"/>
            <a:ext cx="2362200" cy="762000"/>
          </a:xfrm>
          <a:prstGeom prst="rect">
            <a:avLst/>
          </a:prstGeom>
          <a:solidFill>
            <a:schemeClr val="tx2"/>
          </a:solidFill>
          <a:ln w="9525">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4343" name="Rectangle 7"/>
          <p:cNvSpPr>
            <a:spLocks noChangeArrowheads="1"/>
          </p:cNvSpPr>
          <p:nvPr/>
        </p:nvSpPr>
        <p:spPr bwMode="auto">
          <a:xfrm>
            <a:off x="3962400" y="4572000"/>
            <a:ext cx="2362200" cy="762000"/>
          </a:xfrm>
          <a:prstGeom prst="rect">
            <a:avLst/>
          </a:prstGeom>
          <a:solidFill>
            <a:schemeClr val="tx2"/>
          </a:solidFill>
          <a:ln w="9525">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4344" name="Text Box 8"/>
          <p:cNvSpPr txBox="1">
            <a:spLocks noChangeArrowheads="1"/>
          </p:cNvSpPr>
          <p:nvPr/>
        </p:nvSpPr>
        <p:spPr bwMode="auto">
          <a:xfrm>
            <a:off x="1828800" y="2286000"/>
            <a:ext cx="1811338"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a:defRPr>
                <a:solidFill>
                  <a:schemeClr val="tx1"/>
                </a:solidFill>
                <a:latin typeface="Tahoma" charset="0"/>
                <a:ea typeface="ＭＳ Ｐゴシック" charset="0"/>
              </a:defRPr>
            </a:lvl1pPr>
            <a:lvl2pPr marL="742950" indent="-285750">
              <a:defRPr>
                <a:solidFill>
                  <a:schemeClr val="tx1"/>
                </a:solidFill>
                <a:latin typeface="Tahoma" charset="0"/>
                <a:ea typeface="ＭＳ Ｐゴシック" charset="0"/>
              </a:defRPr>
            </a:lvl2pPr>
            <a:lvl3pPr marL="1143000" indent="-228600">
              <a:defRPr>
                <a:solidFill>
                  <a:schemeClr val="tx1"/>
                </a:solidFill>
                <a:latin typeface="Tahoma" charset="0"/>
                <a:ea typeface="ＭＳ Ｐゴシック" charset="0"/>
              </a:defRPr>
            </a:lvl3pPr>
            <a:lvl4pPr marL="1600200" indent="-228600">
              <a:defRPr>
                <a:solidFill>
                  <a:schemeClr val="tx1"/>
                </a:solidFill>
                <a:latin typeface="Tahoma" charset="0"/>
                <a:ea typeface="ＭＳ Ｐゴシック" charset="0"/>
              </a:defRPr>
            </a:lvl4pPr>
            <a:lvl5pPr marL="2057400" indent="-228600">
              <a:defRPr>
                <a:solidFill>
                  <a:schemeClr val="tx1"/>
                </a:solidFill>
                <a:latin typeface="Tahoma" charset="0"/>
                <a:ea typeface="ＭＳ Ｐゴシック" charset="0"/>
              </a:defRPr>
            </a:lvl5pPr>
            <a:lvl6pPr marL="2514600" indent="-228600" eaLnBrk="0" fontAlgn="base" hangingPunct="0">
              <a:spcBef>
                <a:spcPct val="0"/>
              </a:spcBef>
              <a:spcAft>
                <a:spcPct val="0"/>
              </a:spcAft>
              <a:defRPr>
                <a:solidFill>
                  <a:schemeClr val="tx1"/>
                </a:solidFill>
                <a:latin typeface="Tahoma" charset="0"/>
                <a:ea typeface="ＭＳ Ｐゴシック" charset="0"/>
              </a:defRPr>
            </a:lvl6pPr>
            <a:lvl7pPr marL="2971800" indent="-228600" eaLnBrk="0" fontAlgn="base" hangingPunct="0">
              <a:spcBef>
                <a:spcPct val="0"/>
              </a:spcBef>
              <a:spcAft>
                <a:spcPct val="0"/>
              </a:spcAft>
              <a:defRPr>
                <a:solidFill>
                  <a:schemeClr val="tx1"/>
                </a:solidFill>
                <a:latin typeface="Tahoma" charset="0"/>
                <a:ea typeface="ＭＳ Ｐゴシック" charset="0"/>
              </a:defRPr>
            </a:lvl7pPr>
            <a:lvl8pPr marL="3429000" indent="-228600" eaLnBrk="0" fontAlgn="base" hangingPunct="0">
              <a:spcBef>
                <a:spcPct val="0"/>
              </a:spcBef>
              <a:spcAft>
                <a:spcPct val="0"/>
              </a:spcAft>
              <a:defRPr>
                <a:solidFill>
                  <a:schemeClr val="tx1"/>
                </a:solidFill>
                <a:latin typeface="Tahoma" charset="0"/>
                <a:ea typeface="ＭＳ Ｐゴシック" charset="0"/>
              </a:defRPr>
            </a:lvl8pPr>
            <a:lvl9pPr marL="3886200" indent="-228600" eaLnBrk="0" fontAlgn="base" hangingPunct="0">
              <a:spcBef>
                <a:spcPct val="0"/>
              </a:spcBef>
              <a:spcAft>
                <a:spcPct val="0"/>
              </a:spcAft>
              <a:defRPr>
                <a:solidFill>
                  <a:schemeClr val="tx1"/>
                </a:solidFill>
                <a:latin typeface="Tahoma" charset="0"/>
                <a:ea typeface="ＭＳ Ｐゴシック" charset="0"/>
              </a:defRPr>
            </a:lvl9pPr>
          </a:lstStyle>
          <a:p>
            <a:r>
              <a:rPr lang="en-US" sz="2400" b="1">
                <a:latin typeface="Times" charset="0"/>
              </a:rPr>
              <a:t>ALKALINE</a:t>
            </a:r>
            <a:endParaRPr lang="en-US" sz="2400">
              <a:latin typeface="Times" charset="0"/>
            </a:endParaRPr>
          </a:p>
        </p:txBody>
      </p:sp>
      <p:sp>
        <p:nvSpPr>
          <p:cNvPr id="14345" name="Text Box 9"/>
          <p:cNvSpPr txBox="1">
            <a:spLocks noChangeArrowheads="1"/>
          </p:cNvSpPr>
          <p:nvPr/>
        </p:nvSpPr>
        <p:spPr bwMode="auto">
          <a:xfrm>
            <a:off x="2489200" y="3200400"/>
            <a:ext cx="1150938"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a:defRPr>
                <a:solidFill>
                  <a:schemeClr val="tx1"/>
                </a:solidFill>
                <a:latin typeface="Tahoma" charset="0"/>
                <a:ea typeface="ＭＳ Ｐゴシック" charset="0"/>
              </a:defRPr>
            </a:lvl1pPr>
            <a:lvl2pPr marL="742950" indent="-285750">
              <a:defRPr>
                <a:solidFill>
                  <a:schemeClr val="tx1"/>
                </a:solidFill>
                <a:latin typeface="Tahoma" charset="0"/>
                <a:ea typeface="ＭＳ Ｐゴシック" charset="0"/>
              </a:defRPr>
            </a:lvl2pPr>
            <a:lvl3pPr marL="1143000" indent="-228600">
              <a:defRPr>
                <a:solidFill>
                  <a:schemeClr val="tx1"/>
                </a:solidFill>
                <a:latin typeface="Tahoma" charset="0"/>
                <a:ea typeface="ＭＳ Ｐゴシック" charset="0"/>
              </a:defRPr>
            </a:lvl3pPr>
            <a:lvl4pPr marL="1600200" indent="-228600">
              <a:defRPr>
                <a:solidFill>
                  <a:schemeClr val="tx1"/>
                </a:solidFill>
                <a:latin typeface="Tahoma" charset="0"/>
                <a:ea typeface="ＭＳ Ｐゴシック" charset="0"/>
              </a:defRPr>
            </a:lvl4pPr>
            <a:lvl5pPr marL="2057400" indent="-228600">
              <a:defRPr>
                <a:solidFill>
                  <a:schemeClr val="tx1"/>
                </a:solidFill>
                <a:latin typeface="Tahoma" charset="0"/>
                <a:ea typeface="ＭＳ Ｐゴシック" charset="0"/>
              </a:defRPr>
            </a:lvl5pPr>
            <a:lvl6pPr marL="2514600" indent="-228600" eaLnBrk="0" fontAlgn="base" hangingPunct="0">
              <a:spcBef>
                <a:spcPct val="0"/>
              </a:spcBef>
              <a:spcAft>
                <a:spcPct val="0"/>
              </a:spcAft>
              <a:defRPr>
                <a:solidFill>
                  <a:schemeClr val="tx1"/>
                </a:solidFill>
                <a:latin typeface="Tahoma" charset="0"/>
                <a:ea typeface="ＭＳ Ｐゴシック" charset="0"/>
              </a:defRPr>
            </a:lvl6pPr>
            <a:lvl7pPr marL="2971800" indent="-228600" eaLnBrk="0" fontAlgn="base" hangingPunct="0">
              <a:spcBef>
                <a:spcPct val="0"/>
              </a:spcBef>
              <a:spcAft>
                <a:spcPct val="0"/>
              </a:spcAft>
              <a:defRPr>
                <a:solidFill>
                  <a:schemeClr val="tx1"/>
                </a:solidFill>
                <a:latin typeface="Tahoma" charset="0"/>
                <a:ea typeface="ＭＳ Ｐゴシック" charset="0"/>
              </a:defRPr>
            </a:lvl7pPr>
            <a:lvl8pPr marL="3429000" indent="-228600" eaLnBrk="0" fontAlgn="base" hangingPunct="0">
              <a:spcBef>
                <a:spcPct val="0"/>
              </a:spcBef>
              <a:spcAft>
                <a:spcPct val="0"/>
              </a:spcAft>
              <a:defRPr>
                <a:solidFill>
                  <a:schemeClr val="tx1"/>
                </a:solidFill>
                <a:latin typeface="Tahoma" charset="0"/>
                <a:ea typeface="ＭＳ Ｐゴシック" charset="0"/>
              </a:defRPr>
            </a:lvl8pPr>
            <a:lvl9pPr marL="3886200" indent="-228600" eaLnBrk="0" fontAlgn="base" hangingPunct="0">
              <a:spcBef>
                <a:spcPct val="0"/>
              </a:spcBef>
              <a:spcAft>
                <a:spcPct val="0"/>
              </a:spcAft>
              <a:defRPr>
                <a:solidFill>
                  <a:schemeClr val="tx1"/>
                </a:solidFill>
                <a:latin typeface="Tahoma" charset="0"/>
                <a:ea typeface="ＭＳ Ｐゴシック" charset="0"/>
              </a:defRPr>
            </a:lvl9pPr>
          </a:lstStyle>
          <a:p>
            <a:r>
              <a:rPr lang="en-US" sz="2400" b="1">
                <a:latin typeface="Times" charset="0"/>
              </a:rPr>
              <a:t>IDEAL</a:t>
            </a:r>
            <a:endParaRPr lang="en-US" sz="2400">
              <a:latin typeface="Times" charset="0"/>
            </a:endParaRPr>
          </a:p>
        </p:txBody>
      </p:sp>
      <p:sp>
        <p:nvSpPr>
          <p:cNvPr id="14346" name="Text Box 10"/>
          <p:cNvSpPr txBox="1">
            <a:spLocks noChangeArrowheads="1"/>
          </p:cNvSpPr>
          <p:nvPr/>
        </p:nvSpPr>
        <p:spPr bwMode="auto">
          <a:xfrm>
            <a:off x="2674938" y="3962400"/>
            <a:ext cx="9652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a:defRPr>
                <a:solidFill>
                  <a:schemeClr val="tx1"/>
                </a:solidFill>
                <a:latin typeface="Tahoma" charset="0"/>
                <a:ea typeface="ＭＳ Ｐゴシック" charset="0"/>
              </a:defRPr>
            </a:lvl1pPr>
            <a:lvl2pPr marL="742950" indent="-285750">
              <a:defRPr>
                <a:solidFill>
                  <a:schemeClr val="tx1"/>
                </a:solidFill>
                <a:latin typeface="Tahoma" charset="0"/>
                <a:ea typeface="ＭＳ Ｐゴシック" charset="0"/>
              </a:defRPr>
            </a:lvl2pPr>
            <a:lvl3pPr marL="1143000" indent="-228600">
              <a:defRPr>
                <a:solidFill>
                  <a:schemeClr val="tx1"/>
                </a:solidFill>
                <a:latin typeface="Tahoma" charset="0"/>
                <a:ea typeface="ＭＳ Ｐゴシック" charset="0"/>
              </a:defRPr>
            </a:lvl3pPr>
            <a:lvl4pPr marL="1600200" indent="-228600">
              <a:defRPr>
                <a:solidFill>
                  <a:schemeClr val="tx1"/>
                </a:solidFill>
                <a:latin typeface="Tahoma" charset="0"/>
                <a:ea typeface="ＭＳ Ｐゴシック" charset="0"/>
              </a:defRPr>
            </a:lvl4pPr>
            <a:lvl5pPr marL="2057400" indent="-228600">
              <a:defRPr>
                <a:solidFill>
                  <a:schemeClr val="tx1"/>
                </a:solidFill>
                <a:latin typeface="Tahoma" charset="0"/>
                <a:ea typeface="ＭＳ Ｐゴシック" charset="0"/>
              </a:defRPr>
            </a:lvl5pPr>
            <a:lvl6pPr marL="2514600" indent="-228600" eaLnBrk="0" fontAlgn="base" hangingPunct="0">
              <a:spcBef>
                <a:spcPct val="0"/>
              </a:spcBef>
              <a:spcAft>
                <a:spcPct val="0"/>
              </a:spcAft>
              <a:defRPr>
                <a:solidFill>
                  <a:schemeClr val="tx1"/>
                </a:solidFill>
                <a:latin typeface="Tahoma" charset="0"/>
                <a:ea typeface="ＭＳ Ｐゴシック" charset="0"/>
              </a:defRPr>
            </a:lvl6pPr>
            <a:lvl7pPr marL="2971800" indent="-228600" eaLnBrk="0" fontAlgn="base" hangingPunct="0">
              <a:spcBef>
                <a:spcPct val="0"/>
              </a:spcBef>
              <a:spcAft>
                <a:spcPct val="0"/>
              </a:spcAft>
              <a:defRPr>
                <a:solidFill>
                  <a:schemeClr val="tx1"/>
                </a:solidFill>
                <a:latin typeface="Tahoma" charset="0"/>
                <a:ea typeface="ＭＳ Ｐゴシック" charset="0"/>
              </a:defRPr>
            </a:lvl7pPr>
            <a:lvl8pPr marL="3429000" indent="-228600" eaLnBrk="0" fontAlgn="base" hangingPunct="0">
              <a:spcBef>
                <a:spcPct val="0"/>
              </a:spcBef>
              <a:spcAft>
                <a:spcPct val="0"/>
              </a:spcAft>
              <a:defRPr>
                <a:solidFill>
                  <a:schemeClr val="tx1"/>
                </a:solidFill>
                <a:latin typeface="Tahoma" charset="0"/>
                <a:ea typeface="ＭＳ Ｐゴシック" charset="0"/>
              </a:defRPr>
            </a:lvl8pPr>
            <a:lvl9pPr marL="3886200" indent="-228600" eaLnBrk="0" fontAlgn="base" hangingPunct="0">
              <a:spcBef>
                <a:spcPct val="0"/>
              </a:spcBef>
              <a:spcAft>
                <a:spcPct val="0"/>
              </a:spcAft>
              <a:defRPr>
                <a:solidFill>
                  <a:schemeClr val="tx1"/>
                </a:solidFill>
                <a:latin typeface="Tahoma" charset="0"/>
                <a:ea typeface="ＭＳ Ｐゴシック" charset="0"/>
              </a:defRPr>
            </a:lvl9pPr>
          </a:lstStyle>
          <a:p>
            <a:r>
              <a:rPr lang="en-US" sz="2400" b="1">
                <a:latin typeface="Times" charset="0"/>
              </a:rPr>
              <a:t>ACID</a:t>
            </a:r>
            <a:endParaRPr lang="en-US" sz="2400">
              <a:latin typeface="Times" charset="0"/>
            </a:endParaRPr>
          </a:p>
        </p:txBody>
      </p:sp>
      <p:sp>
        <p:nvSpPr>
          <p:cNvPr id="14347" name="Text Box 11"/>
          <p:cNvSpPr txBox="1">
            <a:spLocks noChangeArrowheads="1"/>
          </p:cNvSpPr>
          <p:nvPr/>
        </p:nvSpPr>
        <p:spPr bwMode="auto">
          <a:xfrm>
            <a:off x="1733550" y="4724400"/>
            <a:ext cx="1906588"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a:defRPr>
                <a:solidFill>
                  <a:schemeClr val="tx1"/>
                </a:solidFill>
                <a:latin typeface="Tahoma" charset="0"/>
                <a:ea typeface="ＭＳ Ｐゴシック" charset="0"/>
              </a:defRPr>
            </a:lvl1pPr>
            <a:lvl2pPr marL="742950" indent="-285750">
              <a:defRPr>
                <a:solidFill>
                  <a:schemeClr val="tx1"/>
                </a:solidFill>
                <a:latin typeface="Tahoma" charset="0"/>
                <a:ea typeface="ＭＳ Ｐゴシック" charset="0"/>
              </a:defRPr>
            </a:lvl2pPr>
            <a:lvl3pPr marL="1143000" indent="-228600">
              <a:defRPr>
                <a:solidFill>
                  <a:schemeClr val="tx1"/>
                </a:solidFill>
                <a:latin typeface="Tahoma" charset="0"/>
                <a:ea typeface="ＭＳ Ｐゴシック" charset="0"/>
              </a:defRPr>
            </a:lvl3pPr>
            <a:lvl4pPr marL="1600200" indent="-228600">
              <a:defRPr>
                <a:solidFill>
                  <a:schemeClr val="tx1"/>
                </a:solidFill>
                <a:latin typeface="Tahoma" charset="0"/>
                <a:ea typeface="ＭＳ Ｐゴシック" charset="0"/>
              </a:defRPr>
            </a:lvl4pPr>
            <a:lvl5pPr marL="2057400" indent="-228600">
              <a:defRPr>
                <a:solidFill>
                  <a:schemeClr val="tx1"/>
                </a:solidFill>
                <a:latin typeface="Tahoma" charset="0"/>
                <a:ea typeface="ＭＳ Ｐゴシック" charset="0"/>
              </a:defRPr>
            </a:lvl5pPr>
            <a:lvl6pPr marL="2514600" indent="-228600" eaLnBrk="0" fontAlgn="base" hangingPunct="0">
              <a:spcBef>
                <a:spcPct val="0"/>
              </a:spcBef>
              <a:spcAft>
                <a:spcPct val="0"/>
              </a:spcAft>
              <a:defRPr>
                <a:solidFill>
                  <a:schemeClr val="tx1"/>
                </a:solidFill>
                <a:latin typeface="Tahoma" charset="0"/>
                <a:ea typeface="ＭＳ Ｐゴシック" charset="0"/>
              </a:defRPr>
            </a:lvl6pPr>
            <a:lvl7pPr marL="2971800" indent="-228600" eaLnBrk="0" fontAlgn="base" hangingPunct="0">
              <a:spcBef>
                <a:spcPct val="0"/>
              </a:spcBef>
              <a:spcAft>
                <a:spcPct val="0"/>
              </a:spcAft>
              <a:defRPr>
                <a:solidFill>
                  <a:schemeClr val="tx1"/>
                </a:solidFill>
                <a:latin typeface="Tahoma" charset="0"/>
                <a:ea typeface="ＭＳ Ｐゴシック" charset="0"/>
              </a:defRPr>
            </a:lvl7pPr>
            <a:lvl8pPr marL="3429000" indent="-228600" eaLnBrk="0" fontAlgn="base" hangingPunct="0">
              <a:spcBef>
                <a:spcPct val="0"/>
              </a:spcBef>
              <a:spcAft>
                <a:spcPct val="0"/>
              </a:spcAft>
              <a:defRPr>
                <a:solidFill>
                  <a:schemeClr val="tx1"/>
                </a:solidFill>
                <a:latin typeface="Tahoma" charset="0"/>
                <a:ea typeface="ＭＳ Ｐゴシック" charset="0"/>
              </a:defRPr>
            </a:lvl8pPr>
            <a:lvl9pPr marL="3886200" indent="-228600" eaLnBrk="0" fontAlgn="base" hangingPunct="0">
              <a:spcBef>
                <a:spcPct val="0"/>
              </a:spcBef>
              <a:spcAft>
                <a:spcPct val="0"/>
              </a:spcAft>
              <a:defRPr>
                <a:solidFill>
                  <a:schemeClr val="tx1"/>
                </a:solidFill>
                <a:latin typeface="Tahoma" charset="0"/>
                <a:ea typeface="ＭＳ Ｐゴシック" charset="0"/>
              </a:defRPr>
            </a:lvl9pPr>
          </a:lstStyle>
          <a:p>
            <a:r>
              <a:rPr lang="en-US" sz="2400" b="1">
                <a:latin typeface="Times" charset="0"/>
              </a:rPr>
              <a:t>VERY ACID</a:t>
            </a:r>
            <a:endParaRPr lang="en-US" sz="2400">
              <a:latin typeface="Times" charset="0"/>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 Box 2"/>
          <p:cNvSpPr txBox="1">
            <a:spLocks noChangeArrowheads="1"/>
          </p:cNvSpPr>
          <p:nvPr/>
        </p:nvSpPr>
        <p:spPr bwMode="auto">
          <a:xfrm>
            <a:off x="3429000" y="152400"/>
            <a:ext cx="1719263" cy="5794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a:defRPr>
                <a:solidFill>
                  <a:schemeClr val="tx1"/>
                </a:solidFill>
                <a:latin typeface="Tahoma" charset="0"/>
                <a:ea typeface="ＭＳ Ｐゴシック" charset="0"/>
              </a:defRPr>
            </a:lvl1pPr>
            <a:lvl2pPr marL="742950" indent="-285750">
              <a:defRPr>
                <a:solidFill>
                  <a:schemeClr val="tx1"/>
                </a:solidFill>
                <a:latin typeface="Tahoma" charset="0"/>
                <a:ea typeface="ＭＳ Ｐゴシック" charset="0"/>
              </a:defRPr>
            </a:lvl2pPr>
            <a:lvl3pPr marL="1143000" indent="-228600">
              <a:defRPr>
                <a:solidFill>
                  <a:schemeClr val="tx1"/>
                </a:solidFill>
                <a:latin typeface="Tahoma" charset="0"/>
                <a:ea typeface="ＭＳ Ｐゴシック" charset="0"/>
              </a:defRPr>
            </a:lvl3pPr>
            <a:lvl4pPr marL="1600200" indent="-228600">
              <a:defRPr>
                <a:solidFill>
                  <a:schemeClr val="tx1"/>
                </a:solidFill>
                <a:latin typeface="Tahoma" charset="0"/>
                <a:ea typeface="ＭＳ Ｐゴシック" charset="0"/>
              </a:defRPr>
            </a:lvl4pPr>
            <a:lvl5pPr marL="2057400" indent="-228600">
              <a:defRPr>
                <a:solidFill>
                  <a:schemeClr val="tx1"/>
                </a:solidFill>
                <a:latin typeface="Tahoma" charset="0"/>
                <a:ea typeface="ＭＳ Ｐゴシック" charset="0"/>
              </a:defRPr>
            </a:lvl5pPr>
            <a:lvl6pPr marL="2514600" indent="-228600" eaLnBrk="0" fontAlgn="base" hangingPunct="0">
              <a:spcBef>
                <a:spcPct val="0"/>
              </a:spcBef>
              <a:spcAft>
                <a:spcPct val="0"/>
              </a:spcAft>
              <a:defRPr>
                <a:solidFill>
                  <a:schemeClr val="tx1"/>
                </a:solidFill>
                <a:latin typeface="Tahoma" charset="0"/>
                <a:ea typeface="ＭＳ Ｐゴシック" charset="0"/>
              </a:defRPr>
            </a:lvl6pPr>
            <a:lvl7pPr marL="2971800" indent="-228600" eaLnBrk="0" fontAlgn="base" hangingPunct="0">
              <a:spcBef>
                <a:spcPct val="0"/>
              </a:spcBef>
              <a:spcAft>
                <a:spcPct val="0"/>
              </a:spcAft>
              <a:defRPr>
                <a:solidFill>
                  <a:schemeClr val="tx1"/>
                </a:solidFill>
                <a:latin typeface="Tahoma" charset="0"/>
                <a:ea typeface="ＭＳ Ｐゴシック" charset="0"/>
              </a:defRPr>
            </a:lvl7pPr>
            <a:lvl8pPr marL="3429000" indent="-228600" eaLnBrk="0" fontAlgn="base" hangingPunct="0">
              <a:spcBef>
                <a:spcPct val="0"/>
              </a:spcBef>
              <a:spcAft>
                <a:spcPct val="0"/>
              </a:spcAft>
              <a:defRPr>
                <a:solidFill>
                  <a:schemeClr val="tx1"/>
                </a:solidFill>
                <a:latin typeface="Tahoma" charset="0"/>
                <a:ea typeface="ＭＳ Ｐゴシック" charset="0"/>
              </a:defRPr>
            </a:lvl8pPr>
            <a:lvl9pPr marL="3886200" indent="-228600" eaLnBrk="0" fontAlgn="base" hangingPunct="0">
              <a:spcBef>
                <a:spcPct val="0"/>
              </a:spcBef>
              <a:spcAft>
                <a:spcPct val="0"/>
              </a:spcAft>
              <a:defRPr>
                <a:solidFill>
                  <a:schemeClr val="tx1"/>
                </a:solidFill>
                <a:latin typeface="Tahoma" charset="0"/>
                <a:ea typeface="ＭＳ Ｐゴシック" charset="0"/>
              </a:defRPr>
            </a:lvl9pPr>
          </a:lstStyle>
          <a:p>
            <a:pPr eaLnBrk="1" hangingPunct="1"/>
            <a:r>
              <a:rPr lang="en-US" sz="3200" b="1">
                <a:solidFill>
                  <a:schemeClr val="tx2"/>
                </a:solidFill>
                <a:latin typeface="Times New Roman" charset="0"/>
              </a:rPr>
              <a:t>Nitrogen</a:t>
            </a:r>
          </a:p>
        </p:txBody>
      </p:sp>
      <p:sp>
        <p:nvSpPr>
          <p:cNvPr id="15363" name="Text Box 3"/>
          <p:cNvSpPr txBox="1">
            <a:spLocks noChangeArrowheads="1"/>
          </p:cNvSpPr>
          <p:nvPr/>
        </p:nvSpPr>
        <p:spPr bwMode="auto">
          <a:xfrm>
            <a:off x="762000" y="762000"/>
            <a:ext cx="8016875" cy="34163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a:defRPr>
                <a:solidFill>
                  <a:schemeClr val="tx1"/>
                </a:solidFill>
                <a:latin typeface="Tahoma" charset="0"/>
                <a:ea typeface="ＭＳ Ｐゴシック" charset="0"/>
              </a:defRPr>
            </a:lvl1pPr>
            <a:lvl2pPr marL="742950" indent="-285750">
              <a:defRPr>
                <a:solidFill>
                  <a:schemeClr val="tx1"/>
                </a:solidFill>
                <a:latin typeface="Tahoma" charset="0"/>
                <a:ea typeface="ＭＳ Ｐゴシック" charset="0"/>
              </a:defRPr>
            </a:lvl2pPr>
            <a:lvl3pPr marL="1143000" indent="-228600">
              <a:defRPr>
                <a:solidFill>
                  <a:schemeClr val="tx1"/>
                </a:solidFill>
                <a:latin typeface="Tahoma" charset="0"/>
                <a:ea typeface="ＭＳ Ｐゴシック" charset="0"/>
              </a:defRPr>
            </a:lvl3pPr>
            <a:lvl4pPr marL="1600200" indent="-228600">
              <a:defRPr>
                <a:solidFill>
                  <a:schemeClr val="tx1"/>
                </a:solidFill>
                <a:latin typeface="Tahoma" charset="0"/>
                <a:ea typeface="ＭＳ Ｐゴシック" charset="0"/>
              </a:defRPr>
            </a:lvl4pPr>
            <a:lvl5pPr marL="2057400" indent="-228600">
              <a:defRPr>
                <a:solidFill>
                  <a:schemeClr val="tx1"/>
                </a:solidFill>
                <a:latin typeface="Tahoma" charset="0"/>
                <a:ea typeface="ＭＳ Ｐゴシック" charset="0"/>
              </a:defRPr>
            </a:lvl5pPr>
            <a:lvl6pPr marL="2514600" indent="-228600" eaLnBrk="0" fontAlgn="base" hangingPunct="0">
              <a:spcBef>
                <a:spcPct val="0"/>
              </a:spcBef>
              <a:spcAft>
                <a:spcPct val="0"/>
              </a:spcAft>
              <a:defRPr>
                <a:solidFill>
                  <a:schemeClr val="tx1"/>
                </a:solidFill>
                <a:latin typeface="Tahoma" charset="0"/>
                <a:ea typeface="ＭＳ Ｐゴシック" charset="0"/>
              </a:defRPr>
            </a:lvl6pPr>
            <a:lvl7pPr marL="2971800" indent="-228600" eaLnBrk="0" fontAlgn="base" hangingPunct="0">
              <a:spcBef>
                <a:spcPct val="0"/>
              </a:spcBef>
              <a:spcAft>
                <a:spcPct val="0"/>
              </a:spcAft>
              <a:defRPr>
                <a:solidFill>
                  <a:schemeClr val="tx1"/>
                </a:solidFill>
                <a:latin typeface="Tahoma" charset="0"/>
                <a:ea typeface="ＭＳ Ｐゴシック" charset="0"/>
              </a:defRPr>
            </a:lvl7pPr>
            <a:lvl8pPr marL="3429000" indent="-228600" eaLnBrk="0" fontAlgn="base" hangingPunct="0">
              <a:spcBef>
                <a:spcPct val="0"/>
              </a:spcBef>
              <a:spcAft>
                <a:spcPct val="0"/>
              </a:spcAft>
              <a:defRPr>
                <a:solidFill>
                  <a:schemeClr val="tx1"/>
                </a:solidFill>
                <a:latin typeface="Tahoma" charset="0"/>
                <a:ea typeface="ＭＳ Ｐゴシック" charset="0"/>
              </a:defRPr>
            </a:lvl8pPr>
            <a:lvl9pPr marL="3886200" indent="-228600" eaLnBrk="0" fontAlgn="base" hangingPunct="0">
              <a:spcBef>
                <a:spcPct val="0"/>
              </a:spcBef>
              <a:spcAft>
                <a:spcPct val="0"/>
              </a:spcAft>
              <a:defRPr>
                <a:solidFill>
                  <a:schemeClr val="tx1"/>
                </a:solidFill>
                <a:latin typeface="Tahoma" charset="0"/>
                <a:ea typeface="ＭＳ Ｐゴシック" charset="0"/>
              </a:defRPr>
            </a:lvl9pPr>
          </a:lstStyle>
          <a:p>
            <a:pPr eaLnBrk="1" hangingPunct="1">
              <a:buClr>
                <a:srgbClr val="00CC99"/>
              </a:buClr>
              <a:buFont typeface="Wingdings" charset="0"/>
              <a:buChar char="q"/>
            </a:pPr>
            <a:r>
              <a:rPr lang="en-US" sz="2400" b="1">
                <a:latin typeface="Times New Roman" charset="0"/>
              </a:rPr>
              <a:t> Deficiency is characterized by a pale color of the</a:t>
            </a:r>
          </a:p>
          <a:p>
            <a:pPr eaLnBrk="1" hangingPunct="1">
              <a:buClr>
                <a:srgbClr val="00CC99"/>
              </a:buClr>
              <a:buFont typeface="Wingdings" charset="0"/>
              <a:buNone/>
            </a:pPr>
            <a:r>
              <a:rPr lang="en-US" sz="2400" b="1">
                <a:latin typeface="Times New Roman" charset="0"/>
              </a:rPr>
              <a:t>	leaves. Usually the </a:t>
            </a:r>
            <a:r>
              <a:rPr lang="en-US" sz="2400" b="1" u="sng">
                <a:latin typeface="Times New Roman" charset="0"/>
              </a:rPr>
              <a:t>lower leaves</a:t>
            </a:r>
            <a:r>
              <a:rPr lang="en-US" sz="2400" b="1">
                <a:latin typeface="Times New Roman" charset="0"/>
              </a:rPr>
              <a:t> will be more pale</a:t>
            </a:r>
          </a:p>
          <a:p>
            <a:pPr eaLnBrk="1" hangingPunct="1">
              <a:buClr>
                <a:srgbClr val="00CC99"/>
              </a:buClr>
              <a:buFont typeface="Wingdings" charset="0"/>
              <a:buNone/>
            </a:pPr>
            <a:r>
              <a:rPr lang="en-US" sz="2400" b="1">
                <a:latin typeface="Times New Roman" charset="0"/>
              </a:rPr>
              <a:t>	than upper leaves.</a:t>
            </a:r>
          </a:p>
          <a:p>
            <a:pPr eaLnBrk="1" hangingPunct="1">
              <a:buClr>
                <a:srgbClr val="00CC99"/>
              </a:buClr>
              <a:buFont typeface="Wingdings" charset="0"/>
              <a:buNone/>
            </a:pPr>
            <a:endParaRPr lang="en-US" sz="2400" b="1">
              <a:latin typeface="Times New Roman" charset="0"/>
            </a:endParaRPr>
          </a:p>
          <a:p>
            <a:pPr eaLnBrk="1" hangingPunct="1">
              <a:buClr>
                <a:srgbClr val="00CC99"/>
              </a:buClr>
              <a:buFont typeface="Wingdings" charset="0"/>
              <a:buChar char="q"/>
            </a:pPr>
            <a:r>
              <a:rPr lang="en-US" sz="2400" b="1">
                <a:latin typeface="Times New Roman" charset="0"/>
              </a:rPr>
              <a:t> Too much nitrogen is a common problem in Georgia.</a:t>
            </a:r>
          </a:p>
          <a:p>
            <a:pPr eaLnBrk="1" hangingPunct="1">
              <a:buClr>
                <a:srgbClr val="00CC99"/>
              </a:buClr>
              <a:buFont typeface="Wingdings" charset="0"/>
              <a:buNone/>
            </a:pPr>
            <a:r>
              <a:rPr lang="en-US" sz="2400" b="1">
                <a:latin typeface="Times New Roman" charset="0"/>
              </a:rPr>
              <a:t>	Use of liquid soluble fertilizers are often the problem.</a:t>
            </a:r>
          </a:p>
          <a:p>
            <a:pPr eaLnBrk="1" hangingPunct="1">
              <a:buClr>
                <a:srgbClr val="00CC99"/>
              </a:buClr>
              <a:buFont typeface="Wingdings" charset="0"/>
              <a:buNone/>
            </a:pPr>
            <a:endParaRPr lang="en-US" sz="2400" b="1">
              <a:latin typeface="Times New Roman" charset="0"/>
            </a:endParaRPr>
          </a:p>
          <a:p>
            <a:pPr eaLnBrk="1" hangingPunct="1">
              <a:buClr>
                <a:srgbClr val="00CC99"/>
              </a:buClr>
              <a:buFont typeface="Wingdings" charset="0"/>
              <a:buNone/>
            </a:pPr>
            <a:endParaRPr lang="en-US" sz="2400" b="1">
              <a:latin typeface="Times New Roman" charset="0"/>
            </a:endParaRPr>
          </a:p>
          <a:p>
            <a:pPr eaLnBrk="1" hangingPunct="1">
              <a:buClr>
                <a:srgbClr val="00CC99"/>
              </a:buClr>
              <a:buFont typeface="Wingdings" charset="0"/>
              <a:buNone/>
            </a:pPr>
            <a:endParaRPr lang="en-US" sz="2400" b="1">
              <a:latin typeface="Times New Roman" charset="0"/>
            </a:endParaRPr>
          </a:p>
        </p:txBody>
      </p:sp>
      <p:pic>
        <p:nvPicPr>
          <p:cNvPr id="15364" name="Picture 16" descr="http://www.dddi.org/uga/images/20438b.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74663" y="3124200"/>
            <a:ext cx="3581400" cy="3581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365" name="Picture 4" descr="miricle grow"/>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259513" y="3651250"/>
            <a:ext cx="2222500" cy="27781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 Box 2"/>
          <p:cNvSpPr txBox="1">
            <a:spLocks noChangeArrowheads="1"/>
          </p:cNvSpPr>
          <p:nvPr/>
        </p:nvSpPr>
        <p:spPr bwMode="auto">
          <a:xfrm>
            <a:off x="2362200" y="381000"/>
            <a:ext cx="4349750" cy="5794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a:defRPr>
                <a:solidFill>
                  <a:schemeClr val="tx1"/>
                </a:solidFill>
                <a:latin typeface="Tahoma" charset="0"/>
                <a:ea typeface="ＭＳ Ｐゴシック" charset="0"/>
              </a:defRPr>
            </a:lvl1pPr>
            <a:lvl2pPr marL="742950" indent="-285750">
              <a:defRPr>
                <a:solidFill>
                  <a:schemeClr val="tx1"/>
                </a:solidFill>
                <a:latin typeface="Tahoma" charset="0"/>
                <a:ea typeface="ＭＳ Ｐゴシック" charset="0"/>
              </a:defRPr>
            </a:lvl2pPr>
            <a:lvl3pPr marL="1143000" indent="-228600">
              <a:defRPr>
                <a:solidFill>
                  <a:schemeClr val="tx1"/>
                </a:solidFill>
                <a:latin typeface="Tahoma" charset="0"/>
                <a:ea typeface="ＭＳ Ｐゴシック" charset="0"/>
              </a:defRPr>
            </a:lvl3pPr>
            <a:lvl4pPr marL="1600200" indent="-228600">
              <a:defRPr>
                <a:solidFill>
                  <a:schemeClr val="tx1"/>
                </a:solidFill>
                <a:latin typeface="Tahoma" charset="0"/>
                <a:ea typeface="ＭＳ Ｐゴシック" charset="0"/>
              </a:defRPr>
            </a:lvl4pPr>
            <a:lvl5pPr marL="2057400" indent="-228600">
              <a:defRPr>
                <a:solidFill>
                  <a:schemeClr val="tx1"/>
                </a:solidFill>
                <a:latin typeface="Tahoma" charset="0"/>
                <a:ea typeface="ＭＳ Ｐゴシック" charset="0"/>
              </a:defRPr>
            </a:lvl5pPr>
            <a:lvl6pPr marL="2514600" indent="-228600" eaLnBrk="0" fontAlgn="base" hangingPunct="0">
              <a:spcBef>
                <a:spcPct val="0"/>
              </a:spcBef>
              <a:spcAft>
                <a:spcPct val="0"/>
              </a:spcAft>
              <a:defRPr>
                <a:solidFill>
                  <a:schemeClr val="tx1"/>
                </a:solidFill>
                <a:latin typeface="Tahoma" charset="0"/>
                <a:ea typeface="ＭＳ Ｐゴシック" charset="0"/>
              </a:defRPr>
            </a:lvl6pPr>
            <a:lvl7pPr marL="2971800" indent="-228600" eaLnBrk="0" fontAlgn="base" hangingPunct="0">
              <a:spcBef>
                <a:spcPct val="0"/>
              </a:spcBef>
              <a:spcAft>
                <a:spcPct val="0"/>
              </a:spcAft>
              <a:defRPr>
                <a:solidFill>
                  <a:schemeClr val="tx1"/>
                </a:solidFill>
                <a:latin typeface="Tahoma" charset="0"/>
                <a:ea typeface="ＭＳ Ｐゴシック" charset="0"/>
              </a:defRPr>
            </a:lvl7pPr>
            <a:lvl8pPr marL="3429000" indent="-228600" eaLnBrk="0" fontAlgn="base" hangingPunct="0">
              <a:spcBef>
                <a:spcPct val="0"/>
              </a:spcBef>
              <a:spcAft>
                <a:spcPct val="0"/>
              </a:spcAft>
              <a:defRPr>
                <a:solidFill>
                  <a:schemeClr val="tx1"/>
                </a:solidFill>
                <a:latin typeface="Tahoma" charset="0"/>
                <a:ea typeface="ＭＳ Ｐゴシック" charset="0"/>
              </a:defRPr>
            </a:lvl8pPr>
            <a:lvl9pPr marL="3886200" indent="-228600" eaLnBrk="0" fontAlgn="base" hangingPunct="0">
              <a:spcBef>
                <a:spcPct val="0"/>
              </a:spcBef>
              <a:spcAft>
                <a:spcPct val="0"/>
              </a:spcAft>
              <a:defRPr>
                <a:solidFill>
                  <a:schemeClr val="tx1"/>
                </a:solidFill>
                <a:latin typeface="Tahoma" charset="0"/>
                <a:ea typeface="ＭＳ Ｐゴシック" charset="0"/>
              </a:defRPr>
            </a:lvl9pPr>
          </a:lstStyle>
          <a:p>
            <a:pPr eaLnBrk="1" hangingPunct="1"/>
            <a:r>
              <a:rPr lang="en-US" sz="3200" b="1">
                <a:solidFill>
                  <a:schemeClr val="tx2"/>
                </a:solidFill>
                <a:latin typeface="Times New Roman" charset="0"/>
              </a:rPr>
              <a:t>Phosphorous Deficiency</a:t>
            </a:r>
          </a:p>
        </p:txBody>
      </p:sp>
      <p:sp>
        <p:nvSpPr>
          <p:cNvPr id="16387" name="Text Box 3"/>
          <p:cNvSpPr txBox="1">
            <a:spLocks noChangeArrowheads="1"/>
          </p:cNvSpPr>
          <p:nvPr/>
        </p:nvSpPr>
        <p:spPr bwMode="auto">
          <a:xfrm>
            <a:off x="746125" y="1641475"/>
            <a:ext cx="7853363" cy="22828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a:defRPr>
                <a:solidFill>
                  <a:schemeClr val="tx1"/>
                </a:solidFill>
                <a:latin typeface="Tahoma" charset="0"/>
                <a:ea typeface="ＭＳ Ｐゴシック" charset="0"/>
              </a:defRPr>
            </a:lvl1pPr>
            <a:lvl2pPr marL="742950" indent="-285750">
              <a:defRPr>
                <a:solidFill>
                  <a:schemeClr val="tx1"/>
                </a:solidFill>
                <a:latin typeface="Tahoma" charset="0"/>
                <a:ea typeface="ＭＳ Ｐゴシック" charset="0"/>
              </a:defRPr>
            </a:lvl2pPr>
            <a:lvl3pPr marL="1143000" indent="-228600">
              <a:defRPr>
                <a:solidFill>
                  <a:schemeClr val="tx1"/>
                </a:solidFill>
                <a:latin typeface="Tahoma" charset="0"/>
                <a:ea typeface="ＭＳ Ｐゴシック" charset="0"/>
              </a:defRPr>
            </a:lvl3pPr>
            <a:lvl4pPr marL="1600200" indent="-228600">
              <a:defRPr>
                <a:solidFill>
                  <a:schemeClr val="tx1"/>
                </a:solidFill>
                <a:latin typeface="Tahoma" charset="0"/>
                <a:ea typeface="ＭＳ Ｐゴシック" charset="0"/>
              </a:defRPr>
            </a:lvl4pPr>
            <a:lvl5pPr marL="2057400" indent="-228600">
              <a:defRPr>
                <a:solidFill>
                  <a:schemeClr val="tx1"/>
                </a:solidFill>
                <a:latin typeface="Tahoma" charset="0"/>
                <a:ea typeface="ＭＳ Ｐゴシック" charset="0"/>
              </a:defRPr>
            </a:lvl5pPr>
            <a:lvl6pPr marL="2514600" indent="-228600" eaLnBrk="0" fontAlgn="base" hangingPunct="0">
              <a:spcBef>
                <a:spcPct val="0"/>
              </a:spcBef>
              <a:spcAft>
                <a:spcPct val="0"/>
              </a:spcAft>
              <a:defRPr>
                <a:solidFill>
                  <a:schemeClr val="tx1"/>
                </a:solidFill>
                <a:latin typeface="Tahoma" charset="0"/>
                <a:ea typeface="ＭＳ Ｐゴシック" charset="0"/>
              </a:defRPr>
            </a:lvl6pPr>
            <a:lvl7pPr marL="2971800" indent="-228600" eaLnBrk="0" fontAlgn="base" hangingPunct="0">
              <a:spcBef>
                <a:spcPct val="0"/>
              </a:spcBef>
              <a:spcAft>
                <a:spcPct val="0"/>
              </a:spcAft>
              <a:defRPr>
                <a:solidFill>
                  <a:schemeClr val="tx1"/>
                </a:solidFill>
                <a:latin typeface="Tahoma" charset="0"/>
                <a:ea typeface="ＭＳ Ｐゴシック" charset="0"/>
              </a:defRPr>
            </a:lvl7pPr>
            <a:lvl8pPr marL="3429000" indent="-228600" eaLnBrk="0" fontAlgn="base" hangingPunct="0">
              <a:spcBef>
                <a:spcPct val="0"/>
              </a:spcBef>
              <a:spcAft>
                <a:spcPct val="0"/>
              </a:spcAft>
              <a:defRPr>
                <a:solidFill>
                  <a:schemeClr val="tx1"/>
                </a:solidFill>
                <a:latin typeface="Tahoma" charset="0"/>
                <a:ea typeface="ＭＳ Ｐゴシック" charset="0"/>
              </a:defRPr>
            </a:lvl8pPr>
            <a:lvl9pPr marL="3886200" indent="-228600" eaLnBrk="0" fontAlgn="base" hangingPunct="0">
              <a:spcBef>
                <a:spcPct val="0"/>
              </a:spcBef>
              <a:spcAft>
                <a:spcPct val="0"/>
              </a:spcAft>
              <a:defRPr>
                <a:solidFill>
                  <a:schemeClr val="tx1"/>
                </a:solidFill>
                <a:latin typeface="Tahoma" charset="0"/>
                <a:ea typeface="ＭＳ Ｐゴシック" charset="0"/>
              </a:defRPr>
            </a:lvl9pPr>
          </a:lstStyle>
          <a:p>
            <a:pPr eaLnBrk="1" hangingPunct="1">
              <a:buClr>
                <a:srgbClr val="00CC99"/>
              </a:buClr>
              <a:buFont typeface="Wingdings" charset="0"/>
              <a:buNone/>
            </a:pPr>
            <a:r>
              <a:rPr lang="en-US" sz="2400" b="1">
                <a:latin typeface="Times New Roman" charset="0"/>
              </a:rPr>
              <a:t>.</a:t>
            </a:r>
            <a:r>
              <a:rPr lang="en-US" sz="2400">
                <a:latin typeface="Times New Roman" charset="0"/>
              </a:rPr>
              <a:t> </a:t>
            </a:r>
            <a:r>
              <a:rPr lang="en-US" sz="2400" b="1">
                <a:latin typeface="Times New Roman" charset="0"/>
              </a:rPr>
              <a:t>Phosphorous deficiency occurs very frequently during the</a:t>
            </a:r>
          </a:p>
          <a:p>
            <a:pPr eaLnBrk="1" hangingPunct="1">
              <a:buClr>
                <a:srgbClr val="00CC99"/>
              </a:buClr>
              <a:buFont typeface="Wingdings" charset="0"/>
              <a:buNone/>
            </a:pPr>
            <a:r>
              <a:rPr lang="en-US" sz="2400">
                <a:latin typeface="Times New Roman" charset="0"/>
              </a:rPr>
              <a:t>	</a:t>
            </a:r>
            <a:r>
              <a:rPr lang="en-US" sz="2400" b="1">
                <a:latin typeface="Times New Roman" charset="0"/>
              </a:rPr>
              <a:t>spring and winter months when soils are cold and</a:t>
            </a:r>
          </a:p>
          <a:p>
            <a:pPr eaLnBrk="1" hangingPunct="1">
              <a:buClr>
                <a:srgbClr val="00CC99"/>
              </a:buClr>
              <a:buFont typeface="Wingdings" charset="0"/>
              <a:buNone/>
            </a:pPr>
            <a:r>
              <a:rPr lang="en-US" sz="2400" b="1">
                <a:latin typeface="Times New Roman" charset="0"/>
              </a:rPr>
              <a:t>	Phosphorous is less available. </a:t>
            </a:r>
          </a:p>
          <a:p>
            <a:pPr eaLnBrk="1" hangingPunct="1">
              <a:buClr>
                <a:srgbClr val="00CC99"/>
              </a:buClr>
              <a:buFont typeface="Wingdings" charset="0"/>
              <a:buNone/>
            </a:pPr>
            <a:endParaRPr lang="en-US" sz="2400" b="1">
              <a:latin typeface="Times New Roman" charset="0"/>
            </a:endParaRPr>
          </a:p>
          <a:p>
            <a:pPr eaLnBrk="1" hangingPunct="1">
              <a:buClr>
                <a:srgbClr val="00CC99"/>
              </a:buClr>
              <a:buFont typeface="Wingdings" charset="0"/>
              <a:buChar char="q"/>
            </a:pPr>
            <a:r>
              <a:rPr lang="en-US" sz="2400" b="1">
                <a:latin typeface="Times New Roman" charset="0"/>
              </a:rPr>
              <a:t> pH that is either too low </a:t>
            </a:r>
            <a:r>
              <a:rPr lang="en-US" sz="2400" b="1" i="1">
                <a:latin typeface="Times New Roman" charset="0"/>
              </a:rPr>
              <a:t>or too high</a:t>
            </a:r>
            <a:r>
              <a:rPr lang="en-US" sz="2400" b="1">
                <a:latin typeface="Times New Roman" charset="0"/>
              </a:rPr>
              <a:t> can also cause</a:t>
            </a:r>
          </a:p>
          <a:p>
            <a:pPr eaLnBrk="1" hangingPunct="1">
              <a:buClr>
                <a:srgbClr val="00CC99"/>
              </a:buClr>
              <a:buFont typeface="Wingdings" charset="0"/>
              <a:buNone/>
            </a:pPr>
            <a:r>
              <a:rPr lang="en-US" sz="2400" b="1">
                <a:latin typeface="Times New Roman" charset="0"/>
              </a:rPr>
              <a:t>	Phosphorous to be limiting.</a:t>
            </a:r>
          </a:p>
        </p:txBody>
      </p:sp>
      <p:pic>
        <p:nvPicPr>
          <p:cNvPr id="16388" name="Picture 5"/>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667000" y="4267200"/>
            <a:ext cx="3429000" cy="2286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 Box 2"/>
          <p:cNvSpPr txBox="1">
            <a:spLocks noChangeArrowheads="1"/>
          </p:cNvSpPr>
          <p:nvPr/>
        </p:nvSpPr>
        <p:spPr bwMode="auto">
          <a:xfrm>
            <a:off x="1752600" y="511175"/>
            <a:ext cx="4800600" cy="7016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a:defRPr>
                <a:solidFill>
                  <a:schemeClr val="tx1"/>
                </a:solidFill>
                <a:latin typeface="Tahoma" charset="0"/>
                <a:ea typeface="ＭＳ Ｐゴシック" charset="0"/>
              </a:defRPr>
            </a:lvl1pPr>
            <a:lvl2pPr marL="742950" indent="-285750">
              <a:defRPr>
                <a:solidFill>
                  <a:schemeClr val="tx1"/>
                </a:solidFill>
                <a:latin typeface="Tahoma" charset="0"/>
                <a:ea typeface="ＭＳ Ｐゴシック" charset="0"/>
              </a:defRPr>
            </a:lvl2pPr>
            <a:lvl3pPr marL="1143000" indent="-228600">
              <a:defRPr>
                <a:solidFill>
                  <a:schemeClr val="tx1"/>
                </a:solidFill>
                <a:latin typeface="Tahoma" charset="0"/>
                <a:ea typeface="ＭＳ Ｐゴシック" charset="0"/>
              </a:defRPr>
            </a:lvl3pPr>
            <a:lvl4pPr marL="1600200" indent="-228600">
              <a:defRPr>
                <a:solidFill>
                  <a:schemeClr val="tx1"/>
                </a:solidFill>
                <a:latin typeface="Tahoma" charset="0"/>
                <a:ea typeface="ＭＳ Ｐゴシック" charset="0"/>
              </a:defRPr>
            </a:lvl4pPr>
            <a:lvl5pPr marL="2057400" indent="-228600">
              <a:defRPr>
                <a:solidFill>
                  <a:schemeClr val="tx1"/>
                </a:solidFill>
                <a:latin typeface="Tahoma" charset="0"/>
                <a:ea typeface="ＭＳ Ｐゴシック" charset="0"/>
              </a:defRPr>
            </a:lvl5pPr>
            <a:lvl6pPr marL="2514600" indent="-228600" eaLnBrk="0" fontAlgn="base" hangingPunct="0">
              <a:spcBef>
                <a:spcPct val="0"/>
              </a:spcBef>
              <a:spcAft>
                <a:spcPct val="0"/>
              </a:spcAft>
              <a:defRPr>
                <a:solidFill>
                  <a:schemeClr val="tx1"/>
                </a:solidFill>
                <a:latin typeface="Tahoma" charset="0"/>
                <a:ea typeface="ＭＳ Ｐゴシック" charset="0"/>
              </a:defRPr>
            </a:lvl6pPr>
            <a:lvl7pPr marL="2971800" indent="-228600" eaLnBrk="0" fontAlgn="base" hangingPunct="0">
              <a:spcBef>
                <a:spcPct val="0"/>
              </a:spcBef>
              <a:spcAft>
                <a:spcPct val="0"/>
              </a:spcAft>
              <a:defRPr>
                <a:solidFill>
                  <a:schemeClr val="tx1"/>
                </a:solidFill>
                <a:latin typeface="Tahoma" charset="0"/>
                <a:ea typeface="ＭＳ Ｐゴシック" charset="0"/>
              </a:defRPr>
            </a:lvl7pPr>
            <a:lvl8pPr marL="3429000" indent="-228600" eaLnBrk="0" fontAlgn="base" hangingPunct="0">
              <a:spcBef>
                <a:spcPct val="0"/>
              </a:spcBef>
              <a:spcAft>
                <a:spcPct val="0"/>
              </a:spcAft>
              <a:defRPr>
                <a:solidFill>
                  <a:schemeClr val="tx1"/>
                </a:solidFill>
                <a:latin typeface="Tahoma" charset="0"/>
                <a:ea typeface="ＭＳ Ｐゴシック" charset="0"/>
              </a:defRPr>
            </a:lvl8pPr>
            <a:lvl9pPr marL="3886200" indent="-228600" eaLnBrk="0" fontAlgn="base" hangingPunct="0">
              <a:spcBef>
                <a:spcPct val="0"/>
              </a:spcBef>
              <a:spcAft>
                <a:spcPct val="0"/>
              </a:spcAft>
              <a:defRPr>
                <a:solidFill>
                  <a:schemeClr val="tx1"/>
                </a:solidFill>
                <a:latin typeface="Tahoma" charset="0"/>
                <a:ea typeface="ＭＳ Ｐゴシック" charset="0"/>
              </a:defRPr>
            </a:lvl9pPr>
          </a:lstStyle>
          <a:p>
            <a:pPr eaLnBrk="1" hangingPunct="1"/>
            <a:r>
              <a:rPr lang="en-US" sz="4000" b="1">
                <a:solidFill>
                  <a:schemeClr val="tx2"/>
                </a:solidFill>
                <a:latin typeface="Times New Roman" charset="0"/>
              </a:rPr>
              <a:t>Potassium Deficiency</a:t>
            </a:r>
          </a:p>
        </p:txBody>
      </p:sp>
      <p:sp>
        <p:nvSpPr>
          <p:cNvPr id="17411" name="Text Box 4"/>
          <p:cNvSpPr txBox="1">
            <a:spLocks noChangeArrowheads="1"/>
          </p:cNvSpPr>
          <p:nvPr/>
        </p:nvSpPr>
        <p:spPr bwMode="auto">
          <a:xfrm>
            <a:off x="4648200" y="1447800"/>
            <a:ext cx="4279900" cy="30130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a:defRPr>
                <a:solidFill>
                  <a:schemeClr val="tx1"/>
                </a:solidFill>
                <a:latin typeface="Tahoma" charset="0"/>
                <a:ea typeface="ＭＳ Ｐゴシック" charset="0"/>
              </a:defRPr>
            </a:lvl1pPr>
            <a:lvl2pPr marL="742950" indent="-285750">
              <a:defRPr>
                <a:solidFill>
                  <a:schemeClr val="tx1"/>
                </a:solidFill>
                <a:latin typeface="Tahoma" charset="0"/>
                <a:ea typeface="ＭＳ Ｐゴシック" charset="0"/>
              </a:defRPr>
            </a:lvl2pPr>
            <a:lvl3pPr marL="1143000" indent="-228600">
              <a:defRPr>
                <a:solidFill>
                  <a:schemeClr val="tx1"/>
                </a:solidFill>
                <a:latin typeface="Tahoma" charset="0"/>
                <a:ea typeface="ＭＳ Ｐゴシック" charset="0"/>
              </a:defRPr>
            </a:lvl3pPr>
            <a:lvl4pPr marL="1600200" indent="-228600">
              <a:defRPr>
                <a:solidFill>
                  <a:schemeClr val="tx1"/>
                </a:solidFill>
                <a:latin typeface="Tahoma" charset="0"/>
                <a:ea typeface="ＭＳ Ｐゴシック" charset="0"/>
              </a:defRPr>
            </a:lvl4pPr>
            <a:lvl5pPr marL="2057400" indent="-228600">
              <a:defRPr>
                <a:solidFill>
                  <a:schemeClr val="tx1"/>
                </a:solidFill>
                <a:latin typeface="Tahoma" charset="0"/>
                <a:ea typeface="ＭＳ Ｐゴシック" charset="0"/>
              </a:defRPr>
            </a:lvl5pPr>
            <a:lvl6pPr marL="2514600" indent="-228600" eaLnBrk="0" fontAlgn="base" hangingPunct="0">
              <a:spcBef>
                <a:spcPct val="0"/>
              </a:spcBef>
              <a:spcAft>
                <a:spcPct val="0"/>
              </a:spcAft>
              <a:defRPr>
                <a:solidFill>
                  <a:schemeClr val="tx1"/>
                </a:solidFill>
                <a:latin typeface="Tahoma" charset="0"/>
                <a:ea typeface="ＭＳ Ｐゴシック" charset="0"/>
              </a:defRPr>
            </a:lvl6pPr>
            <a:lvl7pPr marL="2971800" indent="-228600" eaLnBrk="0" fontAlgn="base" hangingPunct="0">
              <a:spcBef>
                <a:spcPct val="0"/>
              </a:spcBef>
              <a:spcAft>
                <a:spcPct val="0"/>
              </a:spcAft>
              <a:defRPr>
                <a:solidFill>
                  <a:schemeClr val="tx1"/>
                </a:solidFill>
                <a:latin typeface="Tahoma" charset="0"/>
                <a:ea typeface="ＭＳ Ｐゴシック" charset="0"/>
              </a:defRPr>
            </a:lvl7pPr>
            <a:lvl8pPr marL="3429000" indent="-228600" eaLnBrk="0" fontAlgn="base" hangingPunct="0">
              <a:spcBef>
                <a:spcPct val="0"/>
              </a:spcBef>
              <a:spcAft>
                <a:spcPct val="0"/>
              </a:spcAft>
              <a:defRPr>
                <a:solidFill>
                  <a:schemeClr val="tx1"/>
                </a:solidFill>
                <a:latin typeface="Tahoma" charset="0"/>
                <a:ea typeface="ＭＳ Ｐゴシック" charset="0"/>
              </a:defRPr>
            </a:lvl8pPr>
            <a:lvl9pPr marL="3886200" indent="-228600" eaLnBrk="0" fontAlgn="base" hangingPunct="0">
              <a:spcBef>
                <a:spcPct val="0"/>
              </a:spcBef>
              <a:spcAft>
                <a:spcPct val="0"/>
              </a:spcAft>
              <a:defRPr>
                <a:solidFill>
                  <a:schemeClr val="tx1"/>
                </a:solidFill>
                <a:latin typeface="Tahoma" charset="0"/>
                <a:ea typeface="ＭＳ Ｐゴシック" charset="0"/>
              </a:defRPr>
            </a:lvl9pPr>
          </a:lstStyle>
          <a:p>
            <a:pPr eaLnBrk="1" hangingPunct="1"/>
            <a:r>
              <a:rPr lang="en-US" sz="2400" b="1">
                <a:latin typeface="Times New Roman" charset="0"/>
              </a:rPr>
              <a:t>Occurs mostly on </a:t>
            </a:r>
            <a:r>
              <a:rPr lang="en-US" sz="2400" b="1" u="sng">
                <a:latin typeface="Times New Roman" charset="0"/>
              </a:rPr>
              <a:t>upper</a:t>
            </a:r>
            <a:r>
              <a:rPr lang="en-US" sz="2400" b="1">
                <a:latin typeface="Times New Roman" charset="0"/>
              </a:rPr>
              <a:t> leaves.</a:t>
            </a:r>
          </a:p>
          <a:p>
            <a:pPr eaLnBrk="1" hangingPunct="1"/>
            <a:endParaRPr lang="en-US" sz="2400" b="1">
              <a:latin typeface="Times New Roman" charset="0"/>
            </a:endParaRPr>
          </a:p>
          <a:p>
            <a:pPr eaLnBrk="1" hangingPunct="1"/>
            <a:r>
              <a:rPr lang="en-US" sz="2400" b="1">
                <a:latin typeface="Times New Roman" charset="0"/>
              </a:rPr>
              <a:t>Can be brought on by excess</a:t>
            </a:r>
          </a:p>
          <a:p>
            <a:pPr eaLnBrk="1" hangingPunct="1"/>
            <a:r>
              <a:rPr lang="en-US" sz="2400" b="1">
                <a:latin typeface="Times New Roman" charset="0"/>
              </a:rPr>
              <a:t> rains and leaching.</a:t>
            </a:r>
          </a:p>
          <a:p>
            <a:pPr eaLnBrk="1" hangingPunct="1"/>
            <a:endParaRPr lang="en-US" sz="2400" b="1">
              <a:latin typeface="Times New Roman" charset="0"/>
            </a:endParaRPr>
          </a:p>
          <a:p>
            <a:pPr eaLnBrk="1" hangingPunct="1"/>
            <a:r>
              <a:rPr lang="en-US" sz="2400" b="1">
                <a:latin typeface="Times New Roman" charset="0"/>
              </a:rPr>
              <a:t>Necrotic areas close to tips and </a:t>
            </a:r>
          </a:p>
          <a:p>
            <a:pPr eaLnBrk="1" hangingPunct="1"/>
            <a:r>
              <a:rPr lang="en-US" sz="2400" b="1">
                <a:latin typeface="Times New Roman" charset="0"/>
              </a:rPr>
              <a:t>margins between veins.</a:t>
            </a:r>
          </a:p>
          <a:p>
            <a:pPr eaLnBrk="1" hangingPunct="1"/>
            <a:endParaRPr lang="en-US" sz="2400" b="1">
              <a:latin typeface="Times New Roman" charset="0"/>
            </a:endParaRPr>
          </a:p>
        </p:txBody>
      </p:sp>
      <p:pic>
        <p:nvPicPr>
          <p:cNvPr id="17412" name="Picture 7"/>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62000" y="1752600"/>
            <a:ext cx="3282950" cy="426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17413" name="Picture 6" descr="http://eorganic.info/sites/eorganic.info/files/u86/Yellow_Shoulder_5.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800600" y="4191000"/>
            <a:ext cx="3505200" cy="2362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414" name="Rectangle 1"/>
          <p:cNvSpPr>
            <a:spLocks noChangeArrowheads="1"/>
          </p:cNvSpPr>
          <p:nvPr/>
        </p:nvSpPr>
        <p:spPr bwMode="auto">
          <a:xfrm>
            <a:off x="228600" y="5257800"/>
            <a:ext cx="4114800" cy="1295400"/>
          </a:xfrm>
          <a:prstGeom prst="rect">
            <a:avLst/>
          </a:pr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lstStyle/>
          <a:p>
            <a:endParaRPr lang="en-US"/>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 Box 2"/>
          <p:cNvSpPr txBox="1">
            <a:spLocks noChangeArrowheads="1"/>
          </p:cNvSpPr>
          <p:nvPr/>
        </p:nvSpPr>
        <p:spPr bwMode="auto">
          <a:xfrm>
            <a:off x="2819400" y="304800"/>
            <a:ext cx="3559175" cy="5794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a:defRPr>
                <a:solidFill>
                  <a:schemeClr val="tx1"/>
                </a:solidFill>
                <a:latin typeface="Tahoma" charset="0"/>
                <a:ea typeface="ＭＳ Ｐゴシック" charset="0"/>
              </a:defRPr>
            </a:lvl1pPr>
            <a:lvl2pPr marL="742950" indent="-285750">
              <a:defRPr>
                <a:solidFill>
                  <a:schemeClr val="tx1"/>
                </a:solidFill>
                <a:latin typeface="Tahoma" charset="0"/>
                <a:ea typeface="ＭＳ Ｐゴシック" charset="0"/>
              </a:defRPr>
            </a:lvl2pPr>
            <a:lvl3pPr marL="1143000" indent="-228600">
              <a:defRPr>
                <a:solidFill>
                  <a:schemeClr val="tx1"/>
                </a:solidFill>
                <a:latin typeface="Tahoma" charset="0"/>
                <a:ea typeface="ＭＳ Ｐゴシック" charset="0"/>
              </a:defRPr>
            </a:lvl3pPr>
            <a:lvl4pPr marL="1600200" indent="-228600">
              <a:defRPr>
                <a:solidFill>
                  <a:schemeClr val="tx1"/>
                </a:solidFill>
                <a:latin typeface="Tahoma" charset="0"/>
                <a:ea typeface="ＭＳ Ｐゴシック" charset="0"/>
              </a:defRPr>
            </a:lvl4pPr>
            <a:lvl5pPr marL="2057400" indent="-228600">
              <a:defRPr>
                <a:solidFill>
                  <a:schemeClr val="tx1"/>
                </a:solidFill>
                <a:latin typeface="Tahoma" charset="0"/>
                <a:ea typeface="ＭＳ Ｐゴシック" charset="0"/>
              </a:defRPr>
            </a:lvl5pPr>
            <a:lvl6pPr marL="2514600" indent="-228600" eaLnBrk="0" fontAlgn="base" hangingPunct="0">
              <a:spcBef>
                <a:spcPct val="0"/>
              </a:spcBef>
              <a:spcAft>
                <a:spcPct val="0"/>
              </a:spcAft>
              <a:defRPr>
                <a:solidFill>
                  <a:schemeClr val="tx1"/>
                </a:solidFill>
                <a:latin typeface="Tahoma" charset="0"/>
                <a:ea typeface="ＭＳ Ｐゴシック" charset="0"/>
              </a:defRPr>
            </a:lvl6pPr>
            <a:lvl7pPr marL="2971800" indent="-228600" eaLnBrk="0" fontAlgn="base" hangingPunct="0">
              <a:spcBef>
                <a:spcPct val="0"/>
              </a:spcBef>
              <a:spcAft>
                <a:spcPct val="0"/>
              </a:spcAft>
              <a:defRPr>
                <a:solidFill>
                  <a:schemeClr val="tx1"/>
                </a:solidFill>
                <a:latin typeface="Tahoma" charset="0"/>
                <a:ea typeface="ＭＳ Ｐゴシック" charset="0"/>
              </a:defRPr>
            </a:lvl7pPr>
            <a:lvl8pPr marL="3429000" indent="-228600" eaLnBrk="0" fontAlgn="base" hangingPunct="0">
              <a:spcBef>
                <a:spcPct val="0"/>
              </a:spcBef>
              <a:spcAft>
                <a:spcPct val="0"/>
              </a:spcAft>
              <a:defRPr>
                <a:solidFill>
                  <a:schemeClr val="tx1"/>
                </a:solidFill>
                <a:latin typeface="Tahoma" charset="0"/>
                <a:ea typeface="ＭＳ Ｐゴシック" charset="0"/>
              </a:defRPr>
            </a:lvl8pPr>
            <a:lvl9pPr marL="3886200" indent="-228600" eaLnBrk="0" fontAlgn="base" hangingPunct="0">
              <a:spcBef>
                <a:spcPct val="0"/>
              </a:spcBef>
              <a:spcAft>
                <a:spcPct val="0"/>
              </a:spcAft>
              <a:defRPr>
                <a:solidFill>
                  <a:schemeClr val="tx1"/>
                </a:solidFill>
                <a:latin typeface="Tahoma" charset="0"/>
                <a:ea typeface="ＭＳ Ｐゴシック" charset="0"/>
              </a:defRPr>
            </a:lvl9pPr>
          </a:lstStyle>
          <a:p>
            <a:pPr eaLnBrk="1" hangingPunct="1"/>
            <a:r>
              <a:rPr lang="en-US" sz="3200" b="1">
                <a:solidFill>
                  <a:schemeClr val="tx2"/>
                </a:solidFill>
                <a:latin typeface="Times New Roman" charset="0"/>
              </a:rPr>
              <a:t>Calcium Deficiency</a:t>
            </a:r>
          </a:p>
        </p:txBody>
      </p:sp>
      <p:pic>
        <p:nvPicPr>
          <p:cNvPr id="18435" name="Picture 4" descr="cabcadef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181600" y="1447800"/>
            <a:ext cx="3733800" cy="2800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436" name="Text Box 5"/>
          <p:cNvSpPr txBox="1">
            <a:spLocks noChangeArrowheads="1"/>
          </p:cNvSpPr>
          <p:nvPr/>
        </p:nvSpPr>
        <p:spPr bwMode="auto">
          <a:xfrm>
            <a:off x="1065213" y="4613275"/>
            <a:ext cx="7575550" cy="15525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a:defRPr>
                <a:solidFill>
                  <a:schemeClr val="tx1"/>
                </a:solidFill>
                <a:latin typeface="Tahoma" charset="0"/>
                <a:ea typeface="ＭＳ Ｐゴシック" charset="0"/>
              </a:defRPr>
            </a:lvl1pPr>
            <a:lvl2pPr marL="742950" indent="-285750">
              <a:defRPr>
                <a:solidFill>
                  <a:schemeClr val="tx1"/>
                </a:solidFill>
                <a:latin typeface="Tahoma" charset="0"/>
                <a:ea typeface="ＭＳ Ｐゴシック" charset="0"/>
              </a:defRPr>
            </a:lvl2pPr>
            <a:lvl3pPr marL="1143000" indent="-228600">
              <a:defRPr>
                <a:solidFill>
                  <a:schemeClr val="tx1"/>
                </a:solidFill>
                <a:latin typeface="Tahoma" charset="0"/>
                <a:ea typeface="ＭＳ Ｐゴシック" charset="0"/>
              </a:defRPr>
            </a:lvl3pPr>
            <a:lvl4pPr marL="1600200" indent="-228600">
              <a:defRPr>
                <a:solidFill>
                  <a:schemeClr val="tx1"/>
                </a:solidFill>
                <a:latin typeface="Tahoma" charset="0"/>
                <a:ea typeface="ＭＳ Ｐゴシック" charset="0"/>
              </a:defRPr>
            </a:lvl4pPr>
            <a:lvl5pPr marL="2057400" indent="-228600">
              <a:defRPr>
                <a:solidFill>
                  <a:schemeClr val="tx1"/>
                </a:solidFill>
                <a:latin typeface="Tahoma" charset="0"/>
                <a:ea typeface="ＭＳ Ｐゴシック" charset="0"/>
              </a:defRPr>
            </a:lvl5pPr>
            <a:lvl6pPr marL="2514600" indent="-228600" eaLnBrk="0" fontAlgn="base" hangingPunct="0">
              <a:spcBef>
                <a:spcPct val="0"/>
              </a:spcBef>
              <a:spcAft>
                <a:spcPct val="0"/>
              </a:spcAft>
              <a:defRPr>
                <a:solidFill>
                  <a:schemeClr val="tx1"/>
                </a:solidFill>
                <a:latin typeface="Tahoma" charset="0"/>
                <a:ea typeface="ＭＳ Ｐゴシック" charset="0"/>
              </a:defRPr>
            </a:lvl6pPr>
            <a:lvl7pPr marL="2971800" indent="-228600" eaLnBrk="0" fontAlgn="base" hangingPunct="0">
              <a:spcBef>
                <a:spcPct val="0"/>
              </a:spcBef>
              <a:spcAft>
                <a:spcPct val="0"/>
              </a:spcAft>
              <a:defRPr>
                <a:solidFill>
                  <a:schemeClr val="tx1"/>
                </a:solidFill>
                <a:latin typeface="Tahoma" charset="0"/>
                <a:ea typeface="ＭＳ Ｐゴシック" charset="0"/>
              </a:defRPr>
            </a:lvl7pPr>
            <a:lvl8pPr marL="3429000" indent="-228600" eaLnBrk="0" fontAlgn="base" hangingPunct="0">
              <a:spcBef>
                <a:spcPct val="0"/>
              </a:spcBef>
              <a:spcAft>
                <a:spcPct val="0"/>
              </a:spcAft>
              <a:defRPr>
                <a:solidFill>
                  <a:schemeClr val="tx1"/>
                </a:solidFill>
                <a:latin typeface="Tahoma" charset="0"/>
                <a:ea typeface="ＭＳ Ｐゴシック" charset="0"/>
              </a:defRPr>
            </a:lvl8pPr>
            <a:lvl9pPr marL="3886200" indent="-228600" eaLnBrk="0" fontAlgn="base" hangingPunct="0">
              <a:spcBef>
                <a:spcPct val="0"/>
              </a:spcBef>
              <a:spcAft>
                <a:spcPct val="0"/>
              </a:spcAft>
              <a:defRPr>
                <a:solidFill>
                  <a:schemeClr val="tx1"/>
                </a:solidFill>
                <a:latin typeface="Tahoma" charset="0"/>
                <a:ea typeface="ＭＳ Ｐゴシック" charset="0"/>
              </a:defRPr>
            </a:lvl9pPr>
          </a:lstStyle>
          <a:p>
            <a:pPr eaLnBrk="1" hangingPunct="1"/>
            <a:r>
              <a:rPr lang="en-US" sz="2400" b="1">
                <a:latin typeface="Times New Roman" charset="0"/>
              </a:rPr>
              <a:t>Calcium deficiency is almost always characterized by</a:t>
            </a:r>
          </a:p>
          <a:p>
            <a:pPr eaLnBrk="1" hangingPunct="1"/>
            <a:r>
              <a:rPr lang="en-US" sz="2400" b="1">
                <a:latin typeface="Times New Roman" charset="0"/>
              </a:rPr>
              <a:t>cupping of the youngest leaves. Ca deficiency can also </a:t>
            </a:r>
          </a:p>
          <a:p>
            <a:pPr eaLnBrk="1" hangingPunct="1"/>
            <a:r>
              <a:rPr lang="en-US" sz="2400" b="1">
                <a:latin typeface="Times New Roman" charset="0"/>
              </a:rPr>
              <a:t>lead to Blossom end rot, a physiological disorder.</a:t>
            </a:r>
          </a:p>
          <a:p>
            <a:pPr eaLnBrk="1" hangingPunct="1"/>
            <a:r>
              <a:rPr lang="en-US" sz="2400" b="1">
                <a:latin typeface="Times New Roman" charset="0"/>
              </a:rPr>
              <a:t> Drought or poor moisture management can lead to this. </a:t>
            </a:r>
          </a:p>
        </p:txBody>
      </p:sp>
      <p:pic>
        <p:nvPicPr>
          <p:cNvPr id="18437" name="Picture 6" descr="tomber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81000" y="1295400"/>
            <a:ext cx="4546600" cy="3078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2"/>
          <p:cNvSpPr txBox="1">
            <a:spLocks noChangeArrowheads="1"/>
          </p:cNvSpPr>
          <p:nvPr/>
        </p:nvSpPr>
        <p:spPr bwMode="auto">
          <a:xfrm>
            <a:off x="3124200" y="457200"/>
            <a:ext cx="2860675" cy="5794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a:defRPr>
                <a:solidFill>
                  <a:schemeClr val="tx1"/>
                </a:solidFill>
                <a:latin typeface="Tahoma" charset="0"/>
                <a:ea typeface="ＭＳ Ｐゴシック" charset="0"/>
              </a:defRPr>
            </a:lvl1pPr>
            <a:lvl2pPr marL="742950" indent="-285750">
              <a:defRPr>
                <a:solidFill>
                  <a:schemeClr val="tx1"/>
                </a:solidFill>
                <a:latin typeface="Tahoma" charset="0"/>
                <a:ea typeface="ＭＳ Ｐゴシック" charset="0"/>
              </a:defRPr>
            </a:lvl2pPr>
            <a:lvl3pPr marL="1143000" indent="-228600">
              <a:defRPr>
                <a:solidFill>
                  <a:schemeClr val="tx1"/>
                </a:solidFill>
                <a:latin typeface="Tahoma" charset="0"/>
                <a:ea typeface="ＭＳ Ｐゴシック" charset="0"/>
              </a:defRPr>
            </a:lvl3pPr>
            <a:lvl4pPr marL="1600200" indent="-228600">
              <a:defRPr>
                <a:solidFill>
                  <a:schemeClr val="tx1"/>
                </a:solidFill>
                <a:latin typeface="Tahoma" charset="0"/>
                <a:ea typeface="ＭＳ Ｐゴシック" charset="0"/>
              </a:defRPr>
            </a:lvl4pPr>
            <a:lvl5pPr marL="2057400" indent="-228600">
              <a:defRPr>
                <a:solidFill>
                  <a:schemeClr val="tx1"/>
                </a:solidFill>
                <a:latin typeface="Tahoma" charset="0"/>
                <a:ea typeface="ＭＳ Ｐゴシック" charset="0"/>
              </a:defRPr>
            </a:lvl5pPr>
            <a:lvl6pPr marL="2514600" indent="-228600" eaLnBrk="0" fontAlgn="base" hangingPunct="0">
              <a:spcBef>
                <a:spcPct val="0"/>
              </a:spcBef>
              <a:spcAft>
                <a:spcPct val="0"/>
              </a:spcAft>
              <a:defRPr>
                <a:solidFill>
                  <a:schemeClr val="tx1"/>
                </a:solidFill>
                <a:latin typeface="Tahoma" charset="0"/>
                <a:ea typeface="ＭＳ Ｐゴシック" charset="0"/>
              </a:defRPr>
            </a:lvl6pPr>
            <a:lvl7pPr marL="2971800" indent="-228600" eaLnBrk="0" fontAlgn="base" hangingPunct="0">
              <a:spcBef>
                <a:spcPct val="0"/>
              </a:spcBef>
              <a:spcAft>
                <a:spcPct val="0"/>
              </a:spcAft>
              <a:defRPr>
                <a:solidFill>
                  <a:schemeClr val="tx1"/>
                </a:solidFill>
                <a:latin typeface="Tahoma" charset="0"/>
                <a:ea typeface="ＭＳ Ｐゴシック" charset="0"/>
              </a:defRPr>
            </a:lvl7pPr>
            <a:lvl8pPr marL="3429000" indent="-228600" eaLnBrk="0" fontAlgn="base" hangingPunct="0">
              <a:spcBef>
                <a:spcPct val="0"/>
              </a:spcBef>
              <a:spcAft>
                <a:spcPct val="0"/>
              </a:spcAft>
              <a:defRPr>
                <a:solidFill>
                  <a:schemeClr val="tx1"/>
                </a:solidFill>
                <a:latin typeface="Tahoma" charset="0"/>
                <a:ea typeface="ＭＳ Ｐゴシック" charset="0"/>
              </a:defRPr>
            </a:lvl8pPr>
            <a:lvl9pPr marL="3886200" indent="-228600" eaLnBrk="0" fontAlgn="base" hangingPunct="0">
              <a:spcBef>
                <a:spcPct val="0"/>
              </a:spcBef>
              <a:spcAft>
                <a:spcPct val="0"/>
              </a:spcAft>
              <a:defRPr>
                <a:solidFill>
                  <a:schemeClr val="tx1"/>
                </a:solidFill>
                <a:latin typeface="Tahoma" charset="0"/>
                <a:ea typeface="ＭＳ Ｐゴシック" charset="0"/>
              </a:defRPr>
            </a:lvl9pPr>
          </a:lstStyle>
          <a:p>
            <a:pPr eaLnBrk="1" hangingPunct="1"/>
            <a:r>
              <a:rPr lang="en-US" sz="3200" b="1">
                <a:solidFill>
                  <a:schemeClr val="tx2"/>
                </a:solidFill>
                <a:latin typeface="Times New Roman" charset="0"/>
              </a:rPr>
              <a:t>Iron Deficiency</a:t>
            </a:r>
          </a:p>
        </p:txBody>
      </p:sp>
      <p:pic>
        <p:nvPicPr>
          <p:cNvPr id="19459" name="Picture 3" descr="irondef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09600" y="1524000"/>
            <a:ext cx="3581400" cy="2686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460" name="Picture 4" descr="irondefa"/>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029200" y="1524000"/>
            <a:ext cx="3581400" cy="2686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461" name="Text Box 5"/>
          <p:cNvSpPr txBox="1">
            <a:spLocks noChangeArrowheads="1"/>
          </p:cNvSpPr>
          <p:nvPr/>
        </p:nvSpPr>
        <p:spPr bwMode="auto">
          <a:xfrm>
            <a:off x="1065213" y="4613275"/>
            <a:ext cx="7073900" cy="15525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a:defRPr>
                <a:solidFill>
                  <a:schemeClr val="tx1"/>
                </a:solidFill>
                <a:latin typeface="Tahoma" charset="0"/>
                <a:ea typeface="ＭＳ Ｐゴシック" charset="0"/>
              </a:defRPr>
            </a:lvl1pPr>
            <a:lvl2pPr marL="742950" indent="-285750">
              <a:defRPr>
                <a:solidFill>
                  <a:schemeClr val="tx1"/>
                </a:solidFill>
                <a:latin typeface="Tahoma" charset="0"/>
                <a:ea typeface="ＭＳ Ｐゴシック" charset="0"/>
              </a:defRPr>
            </a:lvl2pPr>
            <a:lvl3pPr marL="1143000" indent="-228600">
              <a:defRPr>
                <a:solidFill>
                  <a:schemeClr val="tx1"/>
                </a:solidFill>
                <a:latin typeface="Tahoma" charset="0"/>
                <a:ea typeface="ＭＳ Ｐゴシック" charset="0"/>
              </a:defRPr>
            </a:lvl3pPr>
            <a:lvl4pPr marL="1600200" indent="-228600">
              <a:defRPr>
                <a:solidFill>
                  <a:schemeClr val="tx1"/>
                </a:solidFill>
                <a:latin typeface="Tahoma" charset="0"/>
                <a:ea typeface="ＭＳ Ｐゴシック" charset="0"/>
              </a:defRPr>
            </a:lvl4pPr>
            <a:lvl5pPr marL="2057400" indent="-228600">
              <a:defRPr>
                <a:solidFill>
                  <a:schemeClr val="tx1"/>
                </a:solidFill>
                <a:latin typeface="Tahoma" charset="0"/>
                <a:ea typeface="ＭＳ Ｐゴシック" charset="0"/>
              </a:defRPr>
            </a:lvl5pPr>
            <a:lvl6pPr marL="2514600" indent="-228600" eaLnBrk="0" fontAlgn="base" hangingPunct="0">
              <a:spcBef>
                <a:spcPct val="0"/>
              </a:spcBef>
              <a:spcAft>
                <a:spcPct val="0"/>
              </a:spcAft>
              <a:defRPr>
                <a:solidFill>
                  <a:schemeClr val="tx1"/>
                </a:solidFill>
                <a:latin typeface="Tahoma" charset="0"/>
                <a:ea typeface="ＭＳ Ｐゴシック" charset="0"/>
              </a:defRPr>
            </a:lvl6pPr>
            <a:lvl7pPr marL="2971800" indent="-228600" eaLnBrk="0" fontAlgn="base" hangingPunct="0">
              <a:spcBef>
                <a:spcPct val="0"/>
              </a:spcBef>
              <a:spcAft>
                <a:spcPct val="0"/>
              </a:spcAft>
              <a:defRPr>
                <a:solidFill>
                  <a:schemeClr val="tx1"/>
                </a:solidFill>
                <a:latin typeface="Tahoma" charset="0"/>
                <a:ea typeface="ＭＳ Ｐゴシック" charset="0"/>
              </a:defRPr>
            </a:lvl7pPr>
            <a:lvl8pPr marL="3429000" indent="-228600" eaLnBrk="0" fontAlgn="base" hangingPunct="0">
              <a:spcBef>
                <a:spcPct val="0"/>
              </a:spcBef>
              <a:spcAft>
                <a:spcPct val="0"/>
              </a:spcAft>
              <a:defRPr>
                <a:solidFill>
                  <a:schemeClr val="tx1"/>
                </a:solidFill>
                <a:latin typeface="Tahoma" charset="0"/>
                <a:ea typeface="ＭＳ Ｐゴシック" charset="0"/>
              </a:defRPr>
            </a:lvl8pPr>
            <a:lvl9pPr marL="3886200" indent="-228600" eaLnBrk="0" fontAlgn="base" hangingPunct="0">
              <a:spcBef>
                <a:spcPct val="0"/>
              </a:spcBef>
              <a:spcAft>
                <a:spcPct val="0"/>
              </a:spcAft>
              <a:defRPr>
                <a:solidFill>
                  <a:schemeClr val="tx1"/>
                </a:solidFill>
                <a:latin typeface="Tahoma" charset="0"/>
                <a:ea typeface="ＭＳ Ｐゴシック" charset="0"/>
              </a:defRPr>
            </a:lvl9pPr>
          </a:lstStyle>
          <a:p>
            <a:pPr eaLnBrk="1" hangingPunct="1"/>
            <a:r>
              <a:rPr lang="en-US" sz="2400" b="1">
                <a:latin typeface="Times New Roman" charset="0"/>
              </a:rPr>
              <a:t>Iron deficiency is characterized by pale color in the</a:t>
            </a:r>
          </a:p>
          <a:p>
            <a:pPr eaLnBrk="1" hangingPunct="1"/>
            <a:r>
              <a:rPr lang="en-US" sz="2400" b="1" u="sng">
                <a:latin typeface="Times New Roman" charset="0"/>
              </a:rPr>
              <a:t>uppermost youngest</a:t>
            </a:r>
            <a:r>
              <a:rPr lang="en-US" sz="2400" b="1">
                <a:latin typeface="Times New Roman" charset="0"/>
              </a:rPr>
              <a:t> leaves. Fe deficiency can be seen</a:t>
            </a:r>
          </a:p>
          <a:p>
            <a:pPr eaLnBrk="1" hangingPunct="1"/>
            <a:r>
              <a:rPr lang="en-US" sz="2400" b="1">
                <a:latin typeface="Times New Roman" charset="0"/>
              </a:rPr>
              <a:t>particularly on sandy soils with higher pH and in</a:t>
            </a:r>
          </a:p>
          <a:p>
            <a:pPr eaLnBrk="1" hangingPunct="1"/>
            <a:r>
              <a:rPr lang="en-US" sz="2400" b="1">
                <a:latin typeface="Times New Roman" charset="0"/>
              </a:rPr>
              <a:t>cold, wet, poorly aerated soils.</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 Box 2"/>
          <p:cNvSpPr txBox="1">
            <a:spLocks noChangeArrowheads="1"/>
          </p:cNvSpPr>
          <p:nvPr/>
        </p:nvSpPr>
        <p:spPr bwMode="auto">
          <a:xfrm>
            <a:off x="2895600" y="130175"/>
            <a:ext cx="3952875" cy="7016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a:defRPr>
                <a:solidFill>
                  <a:schemeClr val="tx1"/>
                </a:solidFill>
                <a:latin typeface="Tahoma" charset="0"/>
                <a:ea typeface="ＭＳ Ｐゴシック" charset="0"/>
              </a:defRPr>
            </a:lvl1pPr>
            <a:lvl2pPr marL="742950" indent="-285750">
              <a:defRPr>
                <a:solidFill>
                  <a:schemeClr val="tx1"/>
                </a:solidFill>
                <a:latin typeface="Tahoma" charset="0"/>
                <a:ea typeface="ＭＳ Ｐゴシック" charset="0"/>
              </a:defRPr>
            </a:lvl2pPr>
            <a:lvl3pPr marL="1143000" indent="-228600">
              <a:defRPr>
                <a:solidFill>
                  <a:schemeClr val="tx1"/>
                </a:solidFill>
                <a:latin typeface="Tahoma" charset="0"/>
                <a:ea typeface="ＭＳ Ｐゴシック" charset="0"/>
              </a:defRPr>
            </a:lvl3pPr>
            <a:lvl4pPr marL="1600200" indent="-228600">
              <a:defRPr>
                <a:solidFill>
                  <a:schemeClr val="tx1"/>
                </a:solidFill>
                <a:latin typeface="Tahoma" charset="0"/>
                <a:ea typeface="ＭＳ Ｐゴシック" charset="0"/>
              </a:defRPr>
            </a:lvl4pPr>
            <a:lvl5pPr marL="2057400" indent="-228600">
              <a:defRPr>
                <a:solidFill>
                  <a:schemeClr val="tx1"/>
                </a:solidFill>
                <a:latin typeface="Tahoma" charset="0"/>
                <a:ea typeface="ＭＳ Ｐゴシック" charset="0"/>
              </a:defRPr>
            </a:lvl5pPr>
            <a:lvl6pPr marL="2514600" indent="-228600" eaLnBrk="0" fontAlgn="base" hangingPunct="0">
              <a:spcBef>
                <a:spcPct val="0"/>
              </a:spcBef>
              <a:spcAft>
                <a:spcPct val="0"/>
              </a:spcAft>
              <a:defRPr>
                <a:solidFill>
                  <a:schemeClr val="tx1"/>
                </a:solidFill>
                <a:latin typeface="Tahoma" charset="0"/>
                <a:ea typeface="ＭＳ Ｐゴシック" charset="0"/>
              </a:defRPr>
            </a:lvl6pPr>
            <a:lvl7pPr marL="2971800" indent="-228600" eaLnBrk="0" fontAlgn="base" hangingPunct="0">
              <a:spcBef>
                <a:spcPct val="0"/>
              </a:spcBef>
              <a:spcAft>
                <a:spcPct val="0"/>
              </a:spcAft>
              <a:defRPr>
                <a:solidFill>
                  <a:schemeClr val="tx1"/>
                </a:solidFill>
                <a:latin typeface="Tahoma" charset="0"/>
                <a:ea typeface="ＭＳ Ｐゴシック" charset="0"/>
              </a:defRPr>
            </a:lvl7pPr>
            <a:lvl8pPr marL="3429000" indent="-228600" eaLnBrk="0" fontAlgn="base" hangingPunct="0">
              <a:spcBef>
                <a:spcPct val="0"/>
              </a:spcBef>
              <a:spcAft>
                <a:spcPct val="0"/>
              </a:spcAft>
              <a:defRPr>
                <a:solidFill>
                  <a:schemeClr val="tx1"/>
                </a:solidFill>
                <a:latin typeface="Tahoma" charset="0"/>
                <a:ea typeface="ＭＳ Ｐゴシック" charset="0"/>
              </a:defRPr>
            </a:lvl8pPr>
            <a:lvl9pPr marL="3886200" indent="-228600" eaLnBrk="0" fontAlgn="base" hangingPunct="0">
              <a:spcBef>
                <a:spcPct val="0"/>
              </a:spcBef>
              <a:spcAft>
                <a:spcPct val="0"/>
              </a:spcAft>
              <a:defRPr>
                <a:solidFill>
                  <a:schemeClr val="tx1"/>
                </a:solidFill>
                <a:latin typeface="Tahoma" charset="0"/>
                <a:ea typeface="ＭＳ Ｐゴシック" charset="0"/>
              </a:defRPr>
            </a:lvl9pPr>
          </a:lstStyle>
          <a:p>
            <a:pPr eaLnBrk="1" hangingPunct="1"/>
            <a:r>
              <a:rPr lang="en-US" sz="4000" b="1">
                <a:solidFill>
                  <a:schemeClr val="tx2"/>
                </a:solidFill>
                <a:latin typeface="Times New Roman" charset="0"/>
              </a:rPr>
              <a:t>Sulfur Deficiency</a:t>
            </a:r>
          </a:p>
        </p:txBody>
      </p:sp>
      <p:sp>
        <p:nvSpPr>
          <p:cNvPr id="20483" name="Text Box 3"/>
          <p:cNvSpPr txBox="1">
            <a:spLocks noChangeArrowheads="1"/>
          </p:cNvSpPr>
          <p:nvPr/>
        </p:nvSpPr>
        <p:spPr bwMode="auto">
          <a:xfrm>
            <a:off x="914400" y="1219200"/>
            <a:ext cx="7086600" cy="19383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a:defRPr>
                <a:solidFill>
                  <a:schemeClr val="tx1"/>
                </a:solidFill>
                <a:latin typeface="Tahoma" charset="0"/>
                <a:ea typeface="ＭＳ Ｐゴシック" charset="0"/>
              </a:defRPr>
            </a:lvl1pPr>
            <a:lvl2pPr marL="742950" indent="-285750">
              <a:defRPr>
                <a:solidFill>
                  <a:schemeClr val="tx1"/>
                </a:solidFill>
                <a:latin typeface="Tahoma" charset="0"/>
                <a:ea typeface="ＭＳ Ｐゴシック" charset="0"/>
              </a:defRPr>
            </a:lvl2pPr>
            <a:lvl3pPr marL="1143000" indent="-228600">
              <a:defRPr>
                <a:solidFill>
                  <a:schemeClr val="tx1"/>
                </a:solidFill>
                <a:latin typeface="Tahoma" charset="0"/>
                <a:ea typeface="ＭＳ Ｐゴシック" charset="0"/>
              </a:defRPr>
            </a:lvl3pPr>
            <a:lvl4pPr marL="1600200" indent="-228600">
              <a:defRPr>
                <a:solidFill>
                  <a:schemeClr val="tx1"/>
                </a:solidFill>
                <a:latin typeface="Tahoma" charset="0"/>
                <a:ea typeface="ＭＳ Ｐゴシック" charset="0"/>
              </a:defRPr>
            </a:lvl4pPr>
            <a:lvl5pPr marL="2057400" indent="-228600">
              <a:defRPr>
                <a:solidFill>
                  <a:schemeClr val="tx1"/>
                </a:solidFill>
                <a:latin typeface="Tahoma" charset="0"/>
                <a:ea typeface="ＭＳ Ｐゴシック" charset="0"/>
              </a:defRPr>
            </a:lvl5pPr>
            <a:lvl6pPr marL="2514600" indent="-228600" eaLnBrk="0" fontAlgn="base" hangingPunct="0">
              <a:spcBef>
                <a:spcPct val="0"/>
              </a:spcBef>
              <a:spcAft>
                <a:spcPct val="0"/>
              </a:spcAft>
              <a:defRPr>
                <a:solidFill>
                  <a:schemeClr val="tx1"/>
                </a:solidFill>
                <a:latin typeface="Tahoma" charset="0"/>
                <a:ea typeface="ＭＳ Ｐゴシック" charset="0"/>
              </a:defRPr>
            </a:lvl6pPr>
            <a:lvl7pPr marL="2971800" indent="-228600" eaLnBrk="0" fontAlgn="base" hangingPunct="0">
              <a:spcBef>
                <a:spcPct val="0"/>
              </a:spcBef>
              <a:spcAft>
                <a:spcPct val="0"/>
              </a:spcAft>
              <a:defRPr>
                <a:solidFill>
                  <a:schemeClr val="tx1"/>
                </a:solidFill>
                <a:latin typeface="Tahoma" charset="0"/>
                <a:ea typeface="ＭＳ Ｐゴシック" charset="0"/>
              </a:defRPr>
            </a:lvl7pPr>
            <a:lvl8pPr marL="3429000" indent="-228600" eaLnBrk="0" fontAlgn="base" hangingPunct="0">
              <a:spcBef>
                <a:spcPct val="0"/>
              </a:spcBef>
              <a:spcAft>
                <a:spcPct val="0"/>
              </a:spcAft>
              <a:defRPr>
                <a:solidFill>
                  <a:schemeClr val="tx1"/>
                </a:solidFill>
                <a:latin typeface="Tahoma" charset="0"/>
                <a:ea typeface="ＭＳ Ｐゴシック" charset="0"/>
              </a:defRPr>
            </a:lvl8pPr>
            <a:lvl9pPr marL="3886200" indent="-228600" eaLnBrk="0" fontAlgn="base" hangingPunct="0">
              <a:spcBef>
                <a:spcPct val="0"/>
              </a:spcBef>
              <a:spcAft>
                <a:spcPct val="0"/>
              </a:spcAft>
              <a:defRPr>
                <a:solidFill>
                  <a:schemeClr val="tx1"/>
                </a:solidFill>
                <a:latin typeface="Tahoma" charset="0"/>
                <a:ea typeface="ＭＳ Ｐゴシック" charset="0"/>
              </a:defRPr>
            </a:lvl9pPr>
          </a:lstStyle>
          <a:p>
            <a:pPr eaLnBrk="1" hangingPunct="1">
              <a:buClr>
                <a:srgbClr val="00CC99"/>
              </a:buClr>
              <a:buFont typeface="Wingdings" charset="0"/>
              <a:buChar char="q"/>
            </a:pPr>
            <a:r>
              <a:rPr lang="en-US" sz="2400" b="1">
                <a:latin typeface="Times New Roman" charset="0"/>
              </a:rPr>
              <a:t>Sulfur deficiency is often confused with Nitrogen</a:t>
            </a:r>
          </a:p>
          <a:p>
            <a:pPr eaLnBrk="1" hangingPunct="1">
              <a:buClr>
                <a:srgbClr val="00CC99"/>
              </a:buClr>
              <a:buFont typeface="Wingdings" charset="0"/>
              <a:buNone/>
            </a:pPr>
            <a:r>
              <a:rPr lang="en-US" sz="2400" b="1">
                <a:latin typeface="Times New Roman" charset="0"/>
              </a:rPr>
              <a:t>	deficiency. However, sulfur deficiency is seen</a:t>
            </a:r>
          </a:p>
          <a:p>
            <a:pPr eaLnBrk="1" hangingPunct="1">
              <a:buClr>
                <a:srgbClr val="00CC99"/>
              </a:buClr>
              <a:buFont typeface="Wingdings" charset="0"/>
              <a:buNone/>
            </a:pPr>
            <a:r>
              <a:rPr lang="en-US" sz="2400" b="1">
                <a:latin typeface="Times New Roman" charset="0"/>
              </a:rPr>
              <a:t>	first on </a:t>
            </a:r>
            <a:r>
              <a:rPr lang="en-US" sz="2400" b="1" u="sng">
                <a:latin typeface="Times New Roman" charset="0"/>
              </a:rPr>
              <a:t>younger tissue</a:t>
            </a:r>
            <a:r>
              <a:rPr lang="en-US" sz="2400" b="1">
                <a:latin typeface="Times New Roman" charset="0"/>
              </a:rPr>
              <a:t>, not older tissue.</a:t>
            </a:r>
          </a:p>
          <a:p>
            <a:pPr eaLnBrk="1" hangingPunct="1">
              <a:buClr>
                <a:srgbClr val="00CC99"/>
              </a:buClr>
              <a:buFont typeface="Wingdings" charset="0"/>
              <a:buChar char="q"/>
            </a:pPr>
            <a:r>
              <a:rPr lang="en-US" sz="2400" b="1">
                <a:latin typeface="Times New Roman" charset="0"/>
              </a:rPr>
              <a:t> Sulfur deficiency can usually be readily corrected</a:t>
            </a:r>
          </a:p>
          <a:p>
            <a:pPr eaLnBrk="1" hangingPunct="1">
              <a:buClr>
                <a:srgbClr val="00CC99"/>
              </a:buClr>
              <a:buFont typeface="Wingdings" charset="0"/>
              <a:buNone/>
            </a:pPr>
            <a:r>
              <a:rPr lang="en-US" sz="2400" b="1">
                <a:latin typeface="Times New Roman" charset="0"/>
              </a:rPr>
              <a:t>	with foliar applications of magnesium sulfate.</a:t>
            </a:r>
          </a:p>
        </p:txBody>
      </p:sp>
      <p:pic>
        <p:nvPicPr>
          <p:cNvPr id="20484"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86000" y="3657600"/>
            <a:ext cx="3886200" cy="30591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ext Box 4"/>
          <p:cNvSpPr txBox="1">
            <a:spLocks noChangeArrowheads="1"/>
          </p:cNvSpPr>
          <p:nvPr/>
        </p:nvSpPr>
        <p:spPr bwMode="auto">
          <a:xfrm>
            <a:off x="2505075" y="381000"/>
            <a:ext cx="4124325" cy="5794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a:defRPr>
                <a:solidFill>
                  <a:schemeClr val="tx1"/>
                </a:solidFill>
                <a:latin typeface="Tahoma" charset="0"/>
                <a:ea typeface="ＭＳ Ｐゴシック" charset="0"/>
              </a:defRPr>
            </a:lvl1pPr>
            <a:lvl2pPr marL="742950" indent="-285750">
              <a:defRPr>
                <a:solidFill>
                  <a:schemeClr val="tx1"/>
                </a:solidFill>
                <a:latin typeface="Tahoma" charset="0"/>
                <a:ea typeface="ＭＳ Ｐゴシック" charset="0"/>
              </a:defRPr>
            </a:lvl2pPr>
            <a:lvl3pPr marL="1143000" indent="-228600">
              <a:defRPr>
                <a:solidFill>
                  <a:schemeClr val="tx1"/>
                </a:solidFill>
                <a:latin typeface="Tahoma" charset="0"/>
                <a:ea typeface="ＭＳ Ｐゴシック" charset="0"/>
              </a:defRPr>
            </a:lvl3pPr>
            <a:lvl4pPr marL="1600200" indent="-228600">
              <a:defRPr>
                <a:solidFill>
                  <a:schemeClr val="tx1"/>
                </a:solidFill>
                <a:latin typeface="Tahoma" charset="0"/>
                <a:ea typeface="ＭＳ Ｐゴシック" charset="0"/>
              </a:defRPr>
            </a:lvl4pPr>
            <a:lvl5pPr marL="2057400" indent="-228600">
              <a:defRPr>
                <a:solidFill>
                  <a:schemeClr val="tx1"/>
                </a:solidFill>
                <a:latin typeface="Tahoma" charset="0"/>
                <a:ea typeface="ＭＳ Ｐゴシック" charset="0"/>
              </a:defRPr>
            </a:lvl5pPr>
            <a:lvl6pPr marL="2514600" indent="-228600" eaLnBrk="0" fontAlgn="base" hangingPunct="0">
              <a:spcBef>
                <a:spcPct val="0"/>
              </a:spcBef>
              <a:spcAft>
                <a:spcPct val="0"/>
              </a:spcAft>
              <a:defRPr>
                <a:solidFill>
                  <a:schemeClr val="tx1"/>
                </a:solidFill>
                <a:latin typeface="Tahoma" charset="0"/>
                <a:ea typeface="ＭＳ Ｐゴシック" charset="0"/>
              </a:defRPr>
            </a:lvl6pPr>
            <a:lvl7pPr marL="2971800" indent="-228600" eaLnBrk="0" fontAlgn="base" hangingPunct="0">
              <a:spcBef>
                <a:spcPct val="0"/>
              </a:spcBef>
              <a:spcAft>
                <a:spcPct val="0"/>
              </a:spcAft>
              <a:defRPr>
                <a:solidFill>
                  <a:schemeClr val="tx1"/>
                </a:solidFill>
                <a:latin typeface="Tahoma" charset="0"/>
                <a:ea typeface="ＭＳ Ｐゴシック" charset="0"/>
              </a:defRPr>
            </a:lvl7pPr>
            <a:lvl8pPr marL="3429000" indent="-228600" eaLnBrk="0" fontAlgn="base" hangingPunct="0">
              <a:spcBef>
                <a:spcPct val="0"/>
              </a:spcBef>
              <a:spcAft>
                <a:spcPct val="0"/>
              </a:spcAft>
              <a:defRPr>
                <a:solidFill>
                  <a:schemeClr val="tx1"/>
                </a:solidFill>
                <a:latin typeface="Tahoma" charset="0"/>
                <a:ea typeface="ＭＳ Ｐゴシック" charset="0"/>
              </a:defRPr>
            </a:lvl8pPr>
            <a:lvl9pPr marL="3886200" indent="-228600" eaLnBrk="0" fontAlgn="base" hangingPunct="0">
              <a:spcBef>
                <a:spcPct val="0"/>
              </a:spcBef>
              <a:spcAft>
                <a:spcPct val="0"/>
              </a:spcAft>
              <a:defRPr>
                <a:solidFill>
                  <a:schemeClr val="tx1"/>
                </a:solidFill>
                <a:latin typeface="Tahoma" charset="0"/>
                <a:ea typeface="ＭＳ Ｐゴシック" charset="0"/>
              </a:defRPr>
            </a:lvl9pPr>
          </a:lstStyle>
          <a:p>
            <a:pPr eaLnBrk="1" hangingPunct="1"/>
            <a:r>
              <a:rPr lang="en-US" sz="3200" b="1">
                <a:solidFill>
                  <a:schemeClr val="tx2"/>
                </a:solidFill>
                <a:latin typeface="Times New Roman" charset="0"/>
              </a:rPr>
              <a:t>Magnesium Deficiency</a:t>
            </a:r>
          </a:p>
        </p:txBody>
      </p:sp>
      <p:sp>
        <p:nvSpPr>
          <p:cNvPr id="21507" name="Text Box 5"/>
          <p:cNvSpPr txBox="1">
            <a:spLocks noChangeArrowheads="1"/>
          </p:cNvSpPr>
          <p:nvPr/>
        </p:nvSpPr>
        <p:spPr bwMode="auto">
          <a:xfrm>
            <a:off x="669925" y="4460875"/>
            <a:ext cx="7726363" cy="11874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a:defRPr>
                <a:solidFill>
                  <a:schemeClr val="tx1"/>
                </a:solidFill>
                <a:latin typeface="Tahoma" charset="0"/>
                <a:ea typeface="ＭＳ Ｐゴシック" charset="0"/>
              </a:defRPr>
            </a:lvl1pPr>
            <a:lvl2pPr marL="742950" indent="-285750">
              <a:defRPr>
                <a:solidFill>
                  <a:schemeClr val="tx1"/>
                </a:solidFill>
                <a:latin typeface="Tahoma" charset="0"/>
                <a:ea typeface="ＭＳ Ｐゴシック" charset="0"/>
              </a:defRPr>
            </a:lvl2pPr>
            <a:lvl3pPr marL="1143000" indent="-228600">
              <a:defRPr>
                <a:solidFill>
                  <a:schemeClr val="tx1"/>
                </a:solidFill>
                <a:latin typeface="Tahoma" charset="0"/>
                <a:ea typeface="ＭＳ Ｐゴシック" charset="0"/>
              </a:defRPr>
            </a:lvl3pPr>
            <a:lvl4pPr marL="1600200" indent="-228600">
              <a:defRPr>
                <a:solidFill>
                  <a:schemeClr val="tx1"/>
                </a:solidFill>
                <a:latin typeface="Tahoma" charset="0"/>
                <a:ea typeface="ＭＳ Ｐゴシック" charset="0"/>
              </a:defRPr>
            </a:lvl4pPr>
            <a:lvl5pPr marL="2057400" indent="-228600">
              <a:defRPr>
                <a:solidFill>
                  <a:schemeClr val="tx1"/>
                </a:solidFill>
                <a:latin typeface="Tahoma" charset="0"/>
                <a:ea typeface="ＭＳ Ｐゴシック" charset="0"/>
              </a:defRPr>
            </a:lvl5pPr>
            <a:lvl6pPr marL="2514600" indent="-228600" eaLnBrk="0" fontAlgn="base" hangingPunct="0">
              <a:spcBef>
                <a:spcPct val="0"/>
              </a:spcBef>
              <a:spcAft>
                <a:spcPct val="0"/>
              </a:spcAft>
              <a:defRPr>
                <a:solidFill>
                  <a:schemeClr val="tx1"/>
                </a:solidFill>
                <a:latin typeface="Tahoma" charset="0"/>
                <a:ea typeface="ＭＳ Ｐゴシック" charset="0"/>
              </a:defRPr>
            </a:lvl6pPr>
            <a:lvl7pPr marL="2971800" indent="-228600" eaLnBrk="0" fontAlgn="base" hangingPunct="0">
              <a:spcBef>
                <a:spcPct val="0"/>
              </a:spcBef>
              <a:spcAft>
                <a:spcPct val="0"/>
              </a:spcAft>
              <a:defRPr>
                <a:solidFill>
                  <a:schemeClr val="tx1"/>
                </a:solidFill>
                <a:latin typeface="Tahoma" charset="0"/>
                <a:ea typeface="ＭＳ Ｐゴシック" charset="0"/>
              </a:defRPr>
            </a:lvl7pPr>
            <a:lvl8pPr marL="3429000" indent="-228600" eaLnBrk="0" fontAlgn="base" hangingPunct="0">
              <a:spcBef>
                <a:spcPct val="0"/>
              </a:spcBef>
              <a:spcAft>
                <a:spcPct val="0"/>
              </a:spcAft>
              <a:defRPr>
                <a:solidFill>
                  <a:schemeClr val="tx1"/>
                </a:solidFill>
                <a:latin typeface="Tahoma" charset="0"/>
                <a:ea typeface="ＭＳ Ｐゴシック" charset="0"/>
              </a:defRPr>
            </a:lvl8pPr>
            <a:lvl9pPr marL="3886200" indent="-228600" eaLnBrk="0" fontAlgn="base" hangingPunct="0">
              <a:spcBef>
                <a:spcPct val="0"/>
              </a:spcBef>
              <a:spcAft>
                <a:spcPct val="0"/>
              </a:spcAft>
              <a:defRPr>
                <a:solidFill>
                  <a:schemeClr val="tx1"/>
                </a:solidFill>
                <a:latin typeface="Tahoma" charset="0"/>
                <a:ea typeface="ＭＳ Ｐゴシック" charset="0"/>
              </a:defRPr>
            </a:lvl9pPr>
          </a:lstStyle>
          <a:p>
            <a:pPr eaLnBrk="1" hangingPunct="1"/>
            <a:r>
              <a:rPr lang="en-US" sz="2400" b="1">
                <a:latin typeface="Times New Roman" charset="0"/>
              </a:rPr>
              <a:t>Magnesium deficiency can occur with low pH, but it is not</a:t>
            </a:r>
          </a:p>
          <a:p>
            <a:pPr eaLnBrk="1" hangingPunct="1"/>
            <a:r>
              <a:rPr lang="en-US" sz="2400" b="1">
                <a:latin typeface="Times New Roman" charset="0"/>
              </a:rPr>
              <a:t>always the case. Occurs frequently on coarse-textured</a:t>
            </a:r>
          </a:p>
          <a:p>
            <a:pPr eaLnBrk="1" hangingPunct="1"/>
            <a:r>
              <a:rPr lang="en-US" sz="2400" b="1">
                <a:latin typeface="Times New Roman" charset="0"/>
              </a:rPr>
              <a:t>soils. </a:t>
            </a:r>
          </a:p>
        </p:txBody>
      </p:sp>
      <p:pic>
        <p:nvPicPr>
          <p:cNvPr id="21508" name="Picture 6"/>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438400" y="1060450"/>
            <a:ext cx="4495800" cy="30353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ChangeArrowheads="1"/>
          </p:cNvSpPr>
          <p:nvPr>
            <p:ph type="title"/>
          </p:nvPr>
        </p:nvSpPr>
        <p:spPr/>
        <p:txBody>
          <a:bodyPr/>
          <a:lstStyle/>
          <a:p>
            <a:pPr eaLnBrk="1" hangingPunct="1"/>
            <a:r>
              <a:rPr lang="en-US">
                <a:latin typeface="Tahoma" charset="0"/>
              </a:rPr>
              <a:t>Common Problems Encountered</a:t>
            </a:r>
          </a:p>
        </p:txBody>
      </p:sp>
      <p:pic>
        <p:nvPicPr>
          <p:cNvPr id="5125" name="Picture 5" descr="http://www.marlerblog.com/files/2013/02/5-May-and-tomato-0141.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828800" y="1752600"/>
            <a:ext cx="5372100" cy="3876675"/>
          </a:xfrm>
          <a:prstGeom prst="rect">
            <a:avLst/>
          </a:prstGeom>
          <a:noFill/>
          <a:ln w="38100">
            <a:solidFill>
              <a:schemeClr val="accent4">
                <a:lumMod val="10000"/>
              </a:schemeClr>
            </a:solidFill>
          </a:ln>
          <a:extLst>
            <a:ext uri="{909E8E84-426E-40dd-AFC4-6F175D3DCCD1}">
              <a14:hiddenFill xmlns:a14="http://schemas.microsoft.com/office/drawing/2010/main" xmlns="">
                <a:solidFill>
                  <a:srgbClr val="FFFFFF"/>
                </a:solidFill>
              </a14:hiddenFill>
            </a:ext>
          </a:extLst>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p:txBody>
          <a:bodyPr/>
          <a:lstStyle/>
          <a:p>
            <a:pPr eaLnBrk="1" hangingPunct="1"/>
            <a:r>
              <a:rPr lang="en-US">
                <a:latin typeface="Tahoma" charset="0"/>
              </a:rPr>
              <a:t>Insects</a:t>
            </a:r>
          </a:p>
        </p:txBody>
      </p:sp>
      <p:pic>
        <p:nvPicPr>
          <p:cNvPr id="22531" name="Picture 3"/>
          <p:cNvPicPr>
            <a:picLocks noGrp="1" noChangeAspect="1" noChangeArrowheads="1"/>
          </p:cNvPicPr>
          <p:nvPr>
            <p:ph type="body" idx="1"/>
          </p:nvPr>
        </p:nvPicPr>
        <p:blipFill>
          <a:blip r:embed="rId2">
            <a:extLst>
              <a:ext uri="{28A0092B-C50C-407E-A947-70E740481C1C}">
                <a14:useLocalDpi xmlns:a14="http://schemas.microsoft.com/office/drawing/2010/main"/>
              </a:ext>
            </a:extLst>
          </a:blip>
          <a:srcRect/>
          <a:stretch>
            <a:fillRect/>
          </a:stretch>
        </p:blipFill>
        <p:spPr>
          <a:xfrm>
            <a:off x="1295400" y="1676400"/>
            <a:ext cx="7086600" cy="3871913"/>
          </a:xfrm>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p:txBody>
          <a:bodyPr/>
          <a:lstStyle/>
          <a:p>
            <a:pPr eaLnBrk="1" hangingPunct="1"/>
            <a:r>
              <a:rPr lang="en-US">
                <a:latin typeface="Tahoma" charset="0"/>
              </a:rPr>
              <a:t>Flea Beetle Damage</a:t>
            </a:r>
          </a:p>
        </p:txBody>
      </p:sp>
      <p:pic>
        <p:nvPicPr>
          <p:cNvPr id="23555" name="Picture 13" descr="http://www.dddi.org/uga/images/20554a.jpg"/>
          <p:cNvPicPr>
            <a:picLocks noGrp="1" noChangeAspect="1" noChangeArrowheads="1"/>
          </p:cNvPicPr>
          <p:nvPr>
            <p:ph type="body" idx="1"/>
          </p:nvPr>
        </p:nvPicPr>
        <p:blipFill>
          <a:blip r:embed="rId3">
            <a:extLst>
              <a:ext uri="{28A0092B-C50C-407E-A947-70E740481C1C}">
                <a14:useLocalDpi xmlns:a14="http://schemas.microsoft.com/office/drawing/2010/main" val="0"/>
              </a:ext>
            </a:extLst>
          </a:blip>
          <a:srcRect/>
          <a:stretch>
            <a:fillRect/>
          </a:stretch>
        </p:blipFill>
        <p:spPr>
          <a:xfrm>
            <a:off x="1574800" y="1600200"/>
            <a:ext cx="5994400" cy="44958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p:txBody>
          <a:bodyPr/>
          <a:lstStyle/>
          <a:p>
            <a:pPr eaLnBrk="1" hangingPunct="1"/>
            <a:r>
              <a:rPr lang="en-US">
                <a:latin typeface="Tahoma" charset="0"/>
              </a:rPr>
              <a:t>Root Knot Nematode</a:t>
            </a:r>
          </a:p>
        </p:txBody>
      </p:sp>
      <p:pic>
        <p:nvPicPr>
          <p:cNvPr id="24579" name="Picture 3"/>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1143000" y="2133600"/>
            <a:ext cx="6934200" cy="3787775"/>
          </a:xfrm>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p:txBody>
          <a:bodyPr/>
          <a:lstStyle/>
          <a:p>
            <a:pPr eaLnBrk="1" hangingPunct="1"/>
            <a:r>
              <a:rPr lang="en-US">
                <a:latin typeface="Tahoma" charset="0"/>
              </a:rPr>
              <a:t>Disease and Virus Control</a:t>
            </a:r>
          </a:p>
        </p:txBody>
      </p:sp>
      <p:pic>
        <p:nvPicPr>
          <p:cNvPr id="2560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00563" y="2514600"/>
            <a:ext cx="4267200" cy="2795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25604" name="Picture 6" descr="http://www.ipm.iastate.edu/ipm/info/files/images/plantdisease/12/27.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1817688"/>
            <a:ext cx="3962400" cy="41894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a:xfrm>
            <a:off x="533400" y="0"/>
            <a:ext cx="8229600" cy="1143000"/>
          </a:xfrm>
        </p:spPr>
        <p:txBody>
          <a:bodyPr/>
          <a:lstStyle/>
          <a:p>
            <a:pPr eaLnBrk="1" hangingPunct="1"/>
            <a:r>
              <a:rPr lang="en-US">
                <a:solidFill>
                  <a:srgbClr val="FFFF00"/>
                </a:solidFill>
                <a:latin typeface="Tahoma" charset="0"/>
              </a:rPr>
              <a:t>Resistant Varieties</a:t>
            </a:r>
          </a:p>
        </p:txBody>
      </p:sp>
      <p:sp>
        <p:nvSpPr>
          <p:cNvPr id="74755" name="Rectangle 3"/>
          <p:cNvSpPr>
            <a:spLocks noGrp="1" noChangeArrowheads="1"/>
          </p:cNvSpPr>
          <p:nvPr>
            <p:ph type="body" idx="1"/>
          </p:nvPr>
        </p:nvSpPr>
        <p:spPr/>
        <p:txBody>
          <a:bodyPr/>
          <a:lstStyle/>
          <a:p>
            <a:pPr eaLnBrk="1" hangingPunct="1">
              <a:buFont typeface="Wingdings" pitchFamily="2" charset="2"/>
              <a:buChar char="n"/>
              <a:defRPr/>
            </a:pPr>
            <a:endParaRPr lang="en-US" smtClean="0">
              <a:ea typeface="+mn-ea"/>
            </a:endParaRPr>
          </a:p>
        </p:txBody>
      </p:sp>
      <p:pic>
        <p:nvPicPr>
          <p:cNvPr id="26628" name="Picture 4" descr="Picture 41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38200"/>
            <a:ext cx="9144000" cy="6400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p:txBody>
          <a:bodyPr/>
          <a:lstStyle/>
          <a:p>
            <a:pPr eaLnBrk="1" hangingPunct="1">
              <a:defRPr/>
            </a:pPr>
            <a:endParaRPr lang="en-US" smtClean="0">
              <a:ea typeface="+mj-ea"/>
            </a:endParaRPr>
          </a:p>
        </p:txBody>
      </p:sp>
      <p:sp>
        <p:nvSpPr>
          <p:cNvPr id="60419" name="Rectangle 3"/>
          <p:cNvSpPr>
            <a:spLocks noGrp="1" noChangeArrowheads="1"/>
          </p:cNvSpPr>
          <p:nvPr>
            <p:ph type="body" idx="1"/>
          </p:nvPr>
        </p:nvSpPr>
        <p:spPr/>
        <p:txBody>
          <a:bodyPr/>
          <a:lstStyle/>
          <a:p>
            <a:pPr eaLnBrk="1" hangingPunct="1">
              <a:buFont typeface="Wingdings" pitchFamily="2" charset="2"/>
              <a:buChar char="n"/>
              <a:defRPr/>
            </a:pPr>
            <a:endParaRPr lang="en-US" smtClean="0">
              <a:ea typeface="+mn-ea"/>
            </a:endParaRPr>
          </a:p>
        </p:txBody>
      </p:sp>
      <p:pic>
        <p:nvPicPr>
          <p:cNvPr id="27652" name="Picture 4" descr="Picture 42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7536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7653" name="Rectangle 5"/>
          <p:cNvSpPr>
            <a:spLocks noChangeArrowheads="1"/>
          </p:cNvSpPr>
          <p:nvPr/>
        </p:nvSpPr>
        <p:spPr bwMode="auto">
          <a:xfrm>
            <a:off x="9067800" y="4876800"/>
            <a:ext cx="76200" cy="762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7654" name="Oval 6"/>
          <p:cNvSpPr>
            <a:spLocks noChangeArrowheads="1"/>
          </p:cNvSpPr>
          <p:nvPr/>
        </p:nvSpPr>
        <p:spPr bwMode="auto">
          <a:xfrm>
            <a:off x="6248400" y="4343400"/>
            <a:ext cx="2895600" cy="17526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r>
              <a:rPr lang="en-US" sz="4400">
                <a:solidFill>
                  <a:srgbClr val="FFFF00"/>
                </a:solidFill>
                <a:latin typeface="Garamond" charset="0"/>
              </a:rPr>
              <a:t>Ventilation</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extBox 1"/>
          <p:cNvSpPr txBox="1">
            <a:spLocks noChangeArrowheads="1"/>
          </p:cNvSpPr>
          <p:nvPr/>
        </p:nvSpPr>
        <p:spPr bwMode="auto">
          <a:xfrm>
            <a:off x="2514600" y="277813"/>
            <a:ext cx="5257800" cy="706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Tahoma" charset="0"/>
                <a:ea typeface="ＭＳ Ｐゴシック" charset="0"/>
              </a:defRPr>
            </a:lvl1pPr>
            <a:lvl2pPr marL="742950" indent="-285750">
              <a:defRPr>
                <a:solidFill>
                  <a:schemeClr val="tx1"/>
                </a:solidFill>
                <a:latin typeface="Tahoma" charset="0"/>
                <a:ea typeface="ＭＳ Ｐゴシック" charset="0"/>
              </a:defRPr>
            </a:lvl2pPr>
            <a:lvl3pPr marL="1143000" indent="-228600">
              <a:defRPr>
                <a:solidFill>
                  <a:schemeClr val="tx1"/>
                </a:solidFill>
                <a:latin typeface="Tahoma" charset="0"/>
                <a:ea typeface="ＭＳ Ｐゴシック" charset="0"/>
              </a:defRPr>
            </a:lvl3pPr>
            <a:lvl4pPr marL="1600200" indent="-228600">
              <a:defRPr>
                <a:solidFill>
                  <a:schemeClr val="tx1"/>
                </a:solidFill>
                <a:latin typeface="Tahoma" charset="0"/>
                <a:ea typeface="ＭＳ Ｐゴシック" charset="0"/>
              </a:defRPr>
            </a:lvl4pPr>
            <a:lvl5pPr marL="2057400" indent="-228600">
              <a:defRPr>
                <a:solidFill>
                  <a:schemeClr val="tx1"/>
                </a:solidFill>
                <a:latin typeface="Tahoma" charset="0"/>
                <a:ea typeface="ＭＳ Ｐゴシック" charset="0"/>
              </a:defRPr>
            </a:lvl5pPr>
            <a:lvl6pPr marL="2514600" indent="-228600" eaLnBrk="0" fontAlgn="base" hangingPunct="0">
              <a:spcBef>
                <a:spcPct val="0"/>
              </a:spcBef>
              <a:spcAft>
                <a:spcPct val="0"/>
              </a:spcAft>
              <a:defRPr>
                <a:solidFill>
                  <a:schemeClr val="tx1"/>
                </a:solidFill>
                <a:latin typeface="Tahoma" charset="0"/>
                <a:ea typeface="ＭＳ Ｐゴシック" charset="0"/>
              </a:defRPr>
            </a:lvl6pPr>
            <a:lvl7pPr marL="2971800" indent="-228600" eaLnBrk="0" fontAlgn="base" hangingPunct="0">
              <a:spcBef>
                <a:spcPct val="0"/>
              </a:spcBef>
              <a:spcAft>
                <a:spcPct val="0"/>
              </a:spcAft>
              <a:defRPr>
                <a:solidFill>
                  <a:schemeClr val="tx1"/>
                </a:solidFill>
                <a:latin typeface="Tahoma" charset="0"/>
                <a:ea typeface="ＭＳ Ｐゴシック" charset="0"/>
              </a:defRPr>
            </a:lvl7pPr>
            <a:lvl8pPr marL="3429000" indent="-228600" eaLnBrk="0" fontAlgn="base" hangingPunct="0">
              <a:spcBef>
                <a:spcPct val="0"/>
              </a:spcBef>
              <a:spcAft>
                <a:spcPct val="0"/>
              </a:spcAft>
              <a:defRPr>
                <a:solidFill>
                  <a:schemeClr val="tx1"/>
                </a:solidFill>
                <a:latin typeface="Tahoma" charset="0"/>
                <a:ea typeface="ＭＳ Ｐゴシック" charset="0"/>
              </a:defRPr>
            </a:lvl8pPr>
            <a:lvl9pPr marL="3886200" indent="-228600" eaLnBrk="0" fontAlgn="base" hangingPunct="0">
              <a:spcBef>
                <a:spcPct val="0"/>
              </a:spcBef>
              <a:spcAft>
                <a:spcPct val="0"/>
              </a:spcAft>
              <a:defRPr>
                <a:solidFill>
                  <a:schemeClr val="tx1"/>
                </a:solidFill>
                <a:latin typeface="Tahoma" charset="0"/>
                <a:ea typeface="ＭＳ Ｐゴシック" charset="0"/>
              </a:defRPr>
            </a:lvl9pPr>
          </a:lstStyle>
          <a:p>
            <a:r>
              <a:rPr lang="en-US" sz="4000"/>
              <a:t>Herbicide Damage</a:t>
            </a:r>
          </a:p>
        </p:txBody>
      </p:sp>
      <p:pic>
        <p:nvPicPr>
          <p:cNvPr id="28675" name="Picture 2" descr="http://us.123rf.com/400wm/400/400/fotokostic/fotokostic1110/fotokostic111000079/11030839-man-spraying-vegetables-in-the-garde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1752600"/>
            <a:ext cx="5961063" cy="3857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p:txBody>
          <a:bodyPr/>
          <a:lstStyle/>
          <a:p>
            <a:pPr eaLnBrk="1" hangingPunct="1"/>
            <a:r>
              <a:rPr lang="en-US">
                <a:latin typeface="Tahoma" charset="0"/>
              </a:rPr>
              <a:t>2,4-D Damage</a:t>
            </a:r>
          </a:p>
        </p:txBody>
      </p:sp>
      <p:pic>
        <p:nvPicPr>
          <p:cNvPr id="29699" name="Picture 3"/>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990600" y="1752600"/>
            <a:ext cx="7010400" cy="4343400"/>
          </a:xfrm>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p:txBody>
          <a:bodyPr/>
          <a:lstStyle/>
          <a:p>
            <a:pPr eaLnBrk="1" hangingPunct="1"/>
            <a:r>
              <a:rPr lang="en-US">
                <a:latin typeface="Tahoma" charset="0"/>
              </a:rPr>
              <a:t>Round-up</a:t>
            </a:r>
          </a:p>
        </p:txBody>
      </p:sp>
      <p:pic>
        <p:nvPicPr>
          <p:cNvPr id="30723" name="Picture 5" descr="http://3.bp.blogspot.com/-ybV2CgVY4pg/Ta38xJ2K7SI/AAAAAAAAAKI/NiNoRlxOy8E/s1600/tomato02glyphosat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01775" y="1600200"/>
            <a:ext cx="5867400" cy="391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p:cNvPicPr>
            <a:picLocks noChangeAspect="1" noChangeArrowheads="1"/>
          </p:cNvPicPr>
          <p:nvPr/>
        </p:nvPicPr>
        <p:blipFill>
          <a:blip r:embed="rId3">
            <a:extLst>
              <a:ext uri="{28A0092B-C50C-407E-A947-70E740481C1C}">
                <a14:useLocalDpi xmlns:a14="http://schemas.microsoft.com/office/drawing/2010/main" val="0"/>
              </a:ext>
            </a:extLst>
          </a:blip>
          <a:srcRect l="2870"/>
          <a:stretch>
            <a:fillRect/>
          </a:stretch>
        </p:blipFill>
        <p:spPr bwMode="auto">
          <a:xfrm>
            <a:off x="533400" y="228600"/>
            <a:ext cx="3540125" cy="5510213"/>
          </a:xfrm>
          <a:prstGeom prst="rect">
            <a:avLst/>
          </a:prstGeom>
          <a:noFill/>
          <a:ln>
            <a:noFill/>
          </a:ln>
          <a:effectLst>
            <a:outerShdw blurRad="63500" dist="170861" dir="2519233" algn="ctr" rotWithShape="0">
              <a:srgbClr val="FF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317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0" y="2590800"/>
            <a:ext cx="5056188" cy="3792538"/>
          </a:xfrm>
          <a:prstGeom prst="rect">
            <a:avLst/>
          </a:prstGeom>
          <a:noFill/>
          <a:ln>
            <a:noFill/>
          </a:ln>
          <a:effectLst>
            <a:outerShdw blurRad="63500" dist="197566" dir="2700000" algn="ctr" rotWithShape="0">
              <a:srgbClr val="FF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1748" name="TextBox 1"/>
          <p:cNvSpPr txBox="1">
            <a:spLocks noChangeArrowheads="1"/>
          </p:cNvSpPr>
          <p:nvPr/>
        </p:nvSpPr>
        <p:spPr bwMode="auto">
          <a:xfrm>
            <a:off x="4310063" y="609600"/>
            <a:ext cx="4648200" cy="1323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Tahoma" charset="0"/>
                <a:ea typeface="ＭＳ Ｐゴシック" charset="0"/>
              </a:defRPr>
            </a:lvl1pPr>
            <a:lvl2pPr marL="742950" indent="-285750">
              <a:defRPr>
                <a:solidFill>
                  <a:schemeClr val="tx1"/>
                </a:solidFill>
                <a:latin typeface="Tahoma" charset="0"/>
                <a:ea typeface="ＭＳ Ｐゴシック" charset="0"/>
              </a:defRPr>
            </a:lvl2pPr>
            <a:lvl3pPr marL="1143000" indent="-228600">
              <a:defRPr>
                <a:solidFill>
                  <a:schemeClr val="tx1"/>
                </a:solidFill>
                <a:latin typeface="Tahoma" charset="0"/>
                <a:ea typeface="ＭＳ Ｐゴシック" charset="0"/>
              </a:defRPr>
            </a:lvl3pPr>
            <a:lvl4pPr marL="1600200" indent="-228600">
              <a:defRPr>
                <a:solidFill>
                  <a:schemeClr val="tx1"/>
                </a:solidFill>
                <a:latin typeface="Tahoma" charset="0"/>
                <a:ea typeface="ＭＳ Ｐゴシック" charset="0"/>
              </a:defRPr>
            </a:lvl4pPr>
            <a:lvl5pPr marL="2057400" indent="-228600">
              <a:defRPr>
                <a:solidFill>
                  <a:schemeClr val="tx1"/>
                </a:solidFill>
                <a:latin typeface="Tahoma" charset="0"/>
                <a:ea typeface="ＭＳ Ｐゴシック" charset="0"/>
              </a:defRPr>
            </a:lvl5pPr>
            <a:lvl6pPr marL="2514600" indent="-228600" eaLnBrk="0" fontAlgn="base" hangingPunct="0">
              <a:spcBef>
                <a:spcPct val="0"/>
              </a:spcBef>
              <a:spcAft>
                <a:spcPct val="0"/>
              </a:spcAft>
              <a:defRPr>
                <a:solidFill>
                  <a:schemeClr val="tx1"/>
                </a:solidFill>
                <a:latin typeface="Tahoma" charset="0"/>
                <a:ea typeface="ＭＳ Ｐゴシック" charset="0"/>
              </a:defRPr>
            </a:lvl6pPr>
            <a:lvl7pPr marL="2971800" indent="-228600" eaLnBrk="0" fontAlgn="base" hangingPunct="0">
              <a:spcBef>
                <a:spcPct val="0"/>
              </a:spcBef>
              <a:spcAft>
                <a:spcPct val="0"/>
              </a:spcAft>
              <a:defRPr>
                <a:solidFill>
                  <a:schemeClr val="tx1"/>
                </a:solidFill>
                <a:latin typeface="Tahoma" charset="0"/>
                <a:ea typeface="ＭＳ Ｐゴシック" charset="0"/>
              </a:defRPr>
            </a:lvl7pPr>
            <a:lvl8pPr marL="3429000" indent="-228600" eaLnBrk="0" fontAlgn="base" hangingPunct="0">
              <a:spcBef>
                <a:spcPct val="0"/>
              </a:spcBef>
              <a:spcAft>
                <a:spcPct val="0"/>
              </a:spcAft>
              <a:defRPr>
                <a:solidFill>
                  <a:schemeClr val="tx1"/>
                </a:solidFill>
                <a:latin typeface="Tahoma" charset="0"/>
                <a:ea typeface="ＭＳ Ｐゴシック" charset="0"/>
              </a:defRPr>
            </a:lvl8pPr>
            <a:lvl9pPr marL="3886200" indent="-228600" eaLnBrk="0" fontAlgn="base" hangingPunct="0">
              <a:spcBef>
                <a:spcPct val="0"/>
              </a:spcBef>
              <a:spcAft>
                <a:spcPct val="0"/>
              </a:spcAft>
              <a:defRPr>
                <a:solidFill>
                  <a:schemeClr val="tx1"/>
                </a:solidFill>
                <a:latin typeface="Tahoma" charset="0"/>
                <a:ea typeface="ＭＳ Ｐゴシック" charset="0"/>
              </a:defRPr>
            </a:lvl9pPr>
          </a:lstStyle>
          <a:p>
            <a:pPr algn="ctr"/>
            <a:r>
              <a:rPr lang="en-US" sz="4000"/>
              <a:t>Selecting the Best Variety!</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 Box 2"/>
          <p:cNvSpPr txBox="1">
            <a:spLocks noChangeArrowheads="1"/>
          </p:cNvSpPr>
          <p:nvPr/>
        </p:nvSpPr>
        <p:spPr bwMode="auto">
          <a:xfrm>
            <a:off x="1931988" y="609600"/>
            <a:ext cx="5280025" cy="7016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a:defRPr>
                <a:solidFill>
                  <a:schemeClr val="tx1"/>
                </a:solidFill>
                <a:latin typeface="Tahoma" charset="0"/>
                <a:ea typeface="ＭＳ Ｐゴシック" charset="0"/>
              </a:defRPr>
            </a:lvl1pPr>
            <a:lvl2pPr marL="742950" indent="-285750">
              <a:defRPr>
                <a:solidFill>
                  <a:schemeClr val="tx1"/>
                </a:solidFill>
                <a:latin typeface="Tahoma" charset="0"/>
                <a:ea typeface="ＭＳ Ｐゴシック" charset="0"/>
              </a:defRPr>
            </a:lvl2pPr>
            <a:lvl3pPr marL="1143000" indent="-228600">
              <a:defRPr>
                <a:solidFill>
                  <a:schemeClr val="tx1"/>
                </a:solidFill>
                <a:latin typeface="Tahoma" charset="0"/>
                <a:ea typeface="ＭＳ Ｐゴシック" charset="0"/>
              </a:defRPr>
            </a:lvl3pPr>
            <a:lvl4pPr marL="1600200" indent="-228600">
              <a:defRPr>
                <a:solidFill>
                  <a:schemeClr val="tx1"/>
                </a:solidFill>
                <a:latin typeface="Tahoma" charset="0"/>
                <a:ea typeface="ＭＳ Ｐゴシック" charset="0"/>
              </a:defRPr>
            </a:lvl4pPr>
            <a:lvl5pPr marL="2057400" indent="-228600">
              <a:defRPr>
                <a:solidFill>
                  <a:schemeClr val="tx1"/>
                </a:solidFill>
                <a:latin typeface="Tahoma" charset="0"/>
                <a:ea typeface="ＭＳ Ｐゴシック" charset="0"/>
              </a:defRPr>
            </a:lvl5pPr>
            <a:lvl6pPr marL="2514600" indent="-228600" eaLnBrk="0" fontAlgn="base" hangingPunct="0">
              <a:spcBef>
                <a:spcPct val="0"/>
              </a:spcBef>
              <a:spcAft>
                <a:spcPct val="0"/>
              </a:spcAft>
              <a:defRPr>
                <a:solidFill>
                  <a:schemeClr val="tx1"/>
                </a:solidFill>
                <a:latin typeface="Tahoma" charset="0"/>
                <a:ea typeface="ＭＳ Ｐゴシック" charset="0"/>
              </a:defRPr>
            </a:lvl6pPr>
            <a:lvl7pPr marL="2971800" indent="-228600" eaLnBrk="0" fontAlgn="base" hangingPunct="0">
              <a:spcBef>
                <a:spcPct val="0"/>
              </a:spcBef>
              <a:spcAft>
                <a:spcPct val="0"/>
              </a:spcAft>
              <a:defRPr>
                <a:solidFill>
                  <a:schemeClr val="tx1"/>
                </a:solidFill>
                <a:latin typeface="Tahoma" charset="0"/>
                <a:ea typeface="ＭＳ Ｐゴシック" charset="0"/>
              </a:defRPr>
            </a:lvl7pPr>
            <a:lvl8pPr marL="3429000" indent="-228600" eaLnBrk="0" fontAlgn="base" hangingPunct="0">
              <a:spcBef>
                <a:spcPct val="0"/>
              </a:spcBef>
              <a:spcAft>
                <a:spcPct val="0"/>
              </a:spcAft>
              <a:defRPr>
                <a:solidFill>
                  <a:schemeClr val="tx1"/>
                </a:solidFill>
                <a:latin typeface="Tahoma" charset="0"/>
                <a:ea typeface="ＭＳ Ｐゴシック" charset="0"/>
              </a:defRPr>
            </a:lvl8pPr>
            <a:lvl9pPr marL="3886200" indent="-228600" eaLnBrk="0" fontAlgn="base" hangingPunct="0">
              <a:spcBef>
                <a:spcPct val="0"/>
              </a:spcBef>
              <a:spcAft>
                <a:spcPct val="0"/>
              </a:spcAft>
              <a:defRPr>
                <a:solidFill>
                  <a:schemeClr val="tx1"/>
                </a:solidFill>
                <a:latin typeface="Tahoma" charset="0"/>
                <a:ea typeface="ＭＳ Ｐゴシック" charset="0"/>
              </a:defRPr>
            </a:lvl9pPr>
          </a:lstStyle>
          <a:p>
            <a:pPr algn="ctr" eaLnBrk="1" hangingPunct="1"/>
            <a:r>
              <a:rPr lang="en-US" sz="4000" b="1">
                <a:solidFill>
                  <a:schemeClr val="tx2"/>
                </a:solidFill>
                <a:latin typeface="Times New Roman" charset="0"/>
              </a:rPr>
              <a:t>Physiological Disorders</a:t>
            </a:r>
          </a:p>
        </p:txBody>
      </p:sp>
      <p:pic>
        <p:nvPicPr>
          <p:cNvPr id="5123" name="Picture 3" descr="tomblcthrip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81200" y="1676400"/>
            <a:ext cx="5181600" cy="3886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388" name="Text Box 4"/>
          <p:cNvSpPr txBox="1">
            <a:spLocks noChangeArrowheads="1"/>
          </p:cNvSpPr>
          <p:nvPr/>
        </p:nvSpPr>
        <p:spPr bwMode="auto">
          <a:xfrm>
            <a:off x="1719263" y="5791200"/>
            <a:ext cx="5703887" cy="7016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a:defRPr>
                <a:solidFill>
                  <a:schemeClr val="tx1"/>
                </a:solidFill>
                <a:latin typeface="Tahoma" charset="0"/>
                <a:ea typeface="ＭＳ Ｐゴシック" charset="0"/>
              </a:defRPr>
            </a:lvl1pPr>
            <a:lvl2pPr marL="742950" indent="-285750">
              <a:defRPr>
                <a:solidFill>
                  <a:schemeClr val="tx1"/>
                </a:solidFill>
                <a:latin typeface="Tahoma" charset="0"/>
                <a:ea typeface="ＭＳ Ｐゴシック" charset="0"/>
              </a:defRPr>
            </a:lvl2pPr>
            <a:lvl3pPr marL="1143000" indent="-228600">
              <a:defRPr>
                <a:solidFill>
                  <a:schemeClr val="tx1"/>
                </a:solidFill>
                <a:latin typeface="Tahoma" charset="0"/>
                <a:ea typeface="ＭＳ Ｐゴシック" charset="0"/>
              </a:defRPr>
            </a:lvl3pPr>
            <a:lvl4pPr marL="1600200" indent="-228600">
              <a:defRPr>
                <a:solidFill>
                  <a:schemeClr val="tx1"/>
                </a:solidFill>
                <a:latin typeface="Tahoma" charset="0"/>
                <a:ea typeface="ＭＳ Ｐゴシック" charset="0"/>
              </a:defRPr>
            </a:lvl4pPr>
            <a:lvl5pPr marL="2057400" indent="-228600">
              <a:defRPr>
                <a:solidFill>
                  <a:schemeClr val="tx1"/>
                </a:solidFill>
                <a:latin typeface="Tahoma" charset="0"/>
                <a:ea typeface="ＭＳ Ｐゴシック" charset="0"/>
              </a:defRPr>
            </a:lvl5pPr>
            <a:lvl6pPr marL="2514600" indent="-228600" eaLnBrk="0" fontAlgn="base" hangingPunct="0">
              <a:spcBef>
                <a:spcPct val="0"/>
              </a:spcBef>
              <a:spcAft>
                <a:spcPct val="0"/>
              </a:spcAft>
              <a:defRPr>
                <a:solidFill>
                  <a:schemeClr val="tx1"/>
                </a:solidFill>
                <a:latin typeface="Tahoma" charset="0"/>
                <a:ea typeface="ＭＳ Ｐゴシック" charset="0"/>
              </a:defRPr>
            </a:lvl6pPr>
            <a:lvl7pPr marL="2971800" indent="-228600" eaLnBrk="0" fontAlgn="base" hangingPunct="0">
              <a:spcBef>
                <a:spcPct val="0"/>
              </a:spcBef>
              <a:spcAft>
                <a:spcPct val="0"/>
              </a:spcAft>
              <a:defRPr>
                <a:solidFill>
                  <a:schemeClr val="tx1"/>
                </a:solidFill>
                <a:latin typeface="Tahoma" charset="0"/>
                <a:ea typeface="ＭＳ Ｐゴシック" charset="0"/>
              </a:defRPr>
            </a:lvl7pPr>
            <a:lvl8pPr marL="3429000" indent="-228600" eaLnBrk="0" fontAlgn="base" hangingPunct="0">
              <a:spcBef>
                <a:spcPct val="0"/>
              </a:spcBef>
              <a:spcAft>
                <a:spcPct val="0"/>
              </a:spcAft>
              <a:defRPr>
                <a:solidFill>
                  <a:schemeClr val="tx1"/>
                </a:solidFill>
                <a:latin typeface="Tahoma" charset="0"/>
                <a:ea typeface="ＭＳ Ｐゴシック" charset="0"/>
              </a:defRPr>
            </a:lvl8pPr>
            <a:lvl9pPr marL="3886200" indent="-228600" eaLnBrk="0" fontAlgn="base" hangingPunct="0">
              <a:spcBef>
                <a:spcPct val="0"/>
              </a:spcBef>
              <a:spcAft>
                <a:spcPct val="0"/>
              </a:spcAft>
              <a:defRPr>
                <a:solidFill>
                  <a:schemeClr val="tx1"/>
                </a:solidFill>
                <a:latin typeface="Tahoma" charset="0"/>
                <a:ea typeface="ＭＳ Ｐゴシック" charset="0"/>
              </a:defRPr>
            </a:lvl9pPr>
          </a:lstStyle>
          <a:p>
            <a:pPr algn="ctr" eaLnBrk="1" hangingPunct="1"/>
            <a:r>
              <a:rPr lang="en-US" sz="4000" b="1">
                <a:solidFill>
                  <a:schemeClr val="tx2"/>
                </a:solidFill>
                <a:latin typeface="Times New Roman" charset="0"/>
              </a:rPr>
              <a:t>Environmental Disorders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6388"/>
                                        </p:tgtEl>
                                        <p:attrNameLst>
                                          <p:attrName>style.visibility</p:attrName>
                                        </p:attrNameLst>
                                      </p:cBhvr>
                                      <p:to>
                                        <p:strVal val="visible"/>
                                      </p:to>
                                    </p:set>
                                    <p:anim calcmode="lin" valueType="num">
                                      <p:cBhvr additive="base">
                                        <p:cTn id="7" dur="500" fill="hold"/>
                                        <p:tgtEl>
                                          <p:spTgt spid="16388"/>
                                        </p:tgtEl>
                                        <p:attrNameLst>
                                          <p:attrName>ppt_x</p:attrName>
                                        </p:attrNameLst>
                                      </p:cBhvr>
                                      <p:tavLst>
                                        <p:tav tm="0">
                                          <p:val>
                                            <p:strVal val="0-#ppt_w/2"/>
                                          </p:val>
                                        </p:tav>
                                        <p:tav tm="100000">
                                          <p:val>
                                            <p:strVal val="#ppt_x"/>
                                          </p:val>
                                        </p:tav>
                                      </p:tavLst>
                                    </p:anim>
                                    <p:anim calcmode="lin" valueType="num">
                                      <p:cBhvr additive="base">
                                        <p:cTn id="8" dur="500" fill="hold"/>
                                        <p:tgtEl>
                                          <p:spTgt spid="1638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8" grpId="0" autoUpdateAnimBg="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7200" y="457200"/>
            <a:ext cx="8458200" cy="2770188"/>
          </a:xfrm>
          <a:prstGeom prst="rect">
            <a:avLst/>
          </a:prstGeom>
          <a:noFill/>
        </p:spPr>
        <p:txBody>
          <a:bodyPr>
            <a:spAutoFit/>
          </a:bodyPr>
          <a:lstStyle/>
          <a:p>
            <a:pPr algn="ctr">
              <a:defRPr/>
            </a:pPr>
            <a:r>
              <a:rPr lang="en-US" sz="3600" dirty="0">
                <a:latin typeface="Tahoma" pitchFamily="34" charset="0"/>
                <a:ea typeface="+mn-ea"/>
              </a:rPr>
              <a:t>Depends on the specific needs of the grower</a:t>
            </a:r>
            <a:r>
              <a:rPr lang="en-US" sz="2800" dirty="0">
                <a:latin typeface="Tahoma" pitchFamily="34" charset="0"/>
                <a:ea typeface="+mn-ea"/>
              </a:rPr>
              <a:t> </a:t>
            </a:r>
          </a:p>
          <a:p>
            <a:pPr marL="285750" indent="-285750">
              <a:buFont typeface="Arial" pitchFamily="34" charset="0"/>
              <a:buChar char="•"/>
              <a:defRPr/>
            </a:pPr>
            <a:r>
              <a:rPr lang="en-US" sz="2800" dirty="0">
                <a:latin typeface="Tahoma" pitchFamily="34" charset="0"/>
                <a:ea typeface="+mn-ea"/>
              </a:rPr>
              <a:t>Canning</a:t>
            </a:r>
          </a:p>
          <a:p>
            <a:pPr marL="285750" indent="-285750">
              <a:buFont typeface="Arial" pitchFamily="34" charset="0"/>
              <a:buChar char="•"/>
              <a:defRPr/>
            </a:pPr>
            <a:r>
              <a:rPr lang="en-US" sz="2800" dirty="0">
                <a:latin typeface="Tahoma" pitchFamily="34" charset="0"/>
                <a:ea typeface="+mn-ea"/>
              </a:rPr>
              <a:t>Fresh eating/salads</a:t>
            </a:r>
          </a:p>
          <a:p>
            <a:pPr marL="285750" indent="-285750">
              <a:buFont typeface="Arial" pitchFamily="34" charset="0"/>
              <a:buChar char="•"/>
              <a:defRPr/>
            </a:pPr>
            <a:r>
              <a:rPr lang="en-US" sz="2800" dirty="0">
                <a:latin typeface="Tahoma" pitchFamily="34" charset="0"/>
                <a:ea typeface="+mn-ea"/>
              </a:rPr>
              <a:t>Flavor Size and color</a:t>
            </a:r>
          </a:p>
          <a:p>
            <a:pPr marL="285750" indent="-285750">
              <a:buFont typeface="Arial" pitchFamily="34" charset="0"/>
              <a:buChar char="•"/>
              <a:defRPr/>
            </a:pPr>
            <a:endParaRPr lang="en-US" dirty="0">
              <a:latin typeface="Tahoma" pitchFamily="34" charset="0"/>
              <a:ea typeface="+mn-ea"/>
            </a:endParaRPr>
          </a:p>
        </p:txBody>
      </p:sp>
      <p:pic>
        <p:nvPicPr>
          <p:cNvPr id="32771" name="Picture 2" descr="http://www.wholehealthrd.com/wp-content/uploads/2011/08/DSC_116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00800" y="1295400"/>
            <a:ext cx="2095500" cy="3276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2772" name="Picture 4" descr="http://bonnieplants.com/wp-content/uploads/tomato-basil-sala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2913" y="2916238"/>
            <a:ext cx="2787650" cy="2057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2773" name="Picture 6" descr="http://www.fullcircleseeds.com/static/images/productimage-picture-striped-chocolate-tomato-26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29000" y="4560888"/>
            <a:ext cx="2692400" cy="2019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a:xfrm>
            <a:off x="452438" y="457200"/>
            <a:ext cx="8229600" cy="1143000"/>
          </a:xfrm>
        </p:spPr>
        <p:txBody>
          <a:bodyPr/>
          <a:lstStyle/>
          <a:p>
            <a:pPr eaLnBrk="1" hangingPunct="1"/>
            <a:r>
              <a:rPr lang="en-US">
                <a:latin typeface="Tahoma" charset="0"/>
              </a:rPr>
              <a:t>Supersweet 100</a:t>
            </a:r>
            <a:br>
              <a:rPr lang="en-US">
                <a:latin typeface="Tahoma" charset="0"/>
              </a:rPr>
            </a:br>
            <a:r>
              <a:rPr lang="en-US" sz="3600">
                <a:latin typeface="Tahoma" charset="0"/>
              </a:rPr>
              <a:t>salads</a:t>
            </a:r>
          </a:p>
        </p:txBody>
      </p:sp>
      <p:pic>
        <p:nvPicPr>
          <p:cNvPr id="33795" name="Picture 5" descr="http://3.bp.blogspot.com/_fGDcj3bVRAE/SMYwv_KXugI/AAAAAAAADTU/rVKbZUqBvDw/s400/cherry+tomatoe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1828800"/>
            <a:ext cx="5326063" cy="35290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p:txBody>
          <a:bodyPr/>
          <a:lstStyle/>
          <a:p>
            <a:pPr eaLnBrk="1" hangingPunct="1"/>
            <a:r>
              <a:rPr lang="en-US">
                <a:latin typeface="Tahoma" charset="0"/>
              </a:rPr>
              <a:t>Rutgers Select (Determinate)</a:t>
            </a:r>
            <a:br>
              <a:rPr lang="en-US">
                <a:latin typeface="Tahoma" charset="0"/>
              </a:rPr>
            </a:br>
            <a:r>
              <a:rPr lang="en-US" sz="3600">
                <a:latin typeface="Tahoma" charset="0"/>
              </a:rPr>
              <a:t>canning</a:t>
            </a:r>
          </a:p>
        </p:txBody>
      </p:sp>
      <p:pic>
        <p:nvPicPr>
          <p:cNvPr id="34819" name="Picture 5" descr="http://media.nj.com/hunterdonnews_impact/photo/rutgers-tomatojpg-0315167d655ef6fe_larg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2200" y="1524000"/>
            <a:ext cx="4572000" cy="472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p:txBody>
          <a:bodyPr/>
          <a:lstStyle/>
          <a:p>
            <a:pPr eaLnBrk="1" hangingPunct="1"/>
            <a:r>
              <a:rPr lang="en-US">
                <a:latin typeface="Tahoma" charset="0"/>
              </a:rPr>
              <a:t>Brandywine- (Heirloom)</a:t>
            </a:r>
            <a:br>
              <a:rPr lang="en-US">
                <a:latin typeface="Tahoma" charset="0"/>
              </a:rPr>
            </a:br>
            <a:r>
              <a:rPr lang="en-US" sz="3600">
                <a:latin typeface="Tahoma" charset="0"/>
              </a:rPr>
              <a:t>flavor</a:t>
            </a:r>
          </a:p>
        </p:txBody>
      </p:sp>
      <p:pic>
        <p:nvPicPr>
          <p:cNvPr id="35843" name="Picture 3"/>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1219200" y="2438400"/>
            <a:ext cx="6705600" cy="3663950"/>
          </a:xfrm>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p:txBody>
          <a:bodyPr/>
          <a:lstStyle/>
          <a:p>
            <a:pPr eaLnBrk="1" hangingPunct="1"/>
            <a:r>
              <a:rPr lang="en-US">
                <a:latin typeface="Tahoma" charset="0"/>
              </a:rPr>
              <a:t>Big Beef- (Indeterminate)</a:t>
            </a:r>
            <a:br>
              <a:rPr lang="en-US">
                <a:latin typeface="Tahoma" charset="0"/>
              </a:rPr>
            </a:br>
            <a:r>
              <a:rPr lang="en-US" sz="3600">
                <a:latin typeface="Tahoma" charset="0"/>
              </a:rPr>
              <a:t>size</a:t>
            </a:r>
            <a:r>
              <a:rPr lang="en-US">
                <a:latin typeface="Tahoma" charset="0"/>
              </a:rPr>
              <a:t> </a:t>
            </a:r>
          </a:p>
        </p:txBody>
      </p:sp>
      <p:pic>
        <p:nvPicPr>
          <p:cNvPr id="36867" name="Picture 5" descr="http://farm4.staticflickr.com/3462/3882678056_627485dcd0_z.jpg?zz=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1752600"/>
            <a:ext cx="5943600" cy="4457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p:txBody>
          <a:bodyPr/>
          <a:lstStyle/>
          <a:p>
            <a:pPr eaLnBrk="1" hangingPunct="1">
              <a:defRPr/>
            </a:pPr>
            <a:r>
              <a:rPr lang="en-US" dirty="0" smtClean="0">
                <a:ea typeface="+mj-ea"/>
              </a:rPr>
              <a:t>Amelia-(Spotted wilt. </a:t>
            </a:r>
            <a:r>
              <a:rPr lang="en-US" dirty="0" err="1" smtClean="0">
                <a:ea typeface="+mj-ea"/>
              </a:rPr>
              <a:t>resis</a:t>
            </a:r>
            <a:r>
              <a:rPr lang="en-US" dirty="0" smtClean="0">
                <a:ea typeface="+mj-ea"/>
              </a:rPr>
              <a:t>.)</a:t>
            </a:r>
            <a:br>
              <a:rPr lang="en-US" dirty="0" smtClean="0">
                <a:ea typeface="+mj-ea"/>
              </a:rPr>
            </a:br>
            <a:r>
              <a:rPr lang="en-US" sz="3600" dirty="0" smtClean="0">
                <a:ea typeface="+mj-ea"/>
              </a:rPr>
              <a:t>disease resistant</a:t>
            </a:r>
            <a:endParaRPr lang="en-US" dirty="0" smtClean="0">
              <a:ea typeface="+mj-ea"/>
            </a:endParaRPr>
          </a:p>
        </p:txBody>
      </p:sp>
      <p:pic>
        <p:nvPicPr>
          <p:cNvPr id="37891" name="Picture 3"/>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1447800" y="1981200"/>
            <a:ext cx="6477000" cy="3538538"/>
          </a:xfrm>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a:xfrm>
            <a:off x="457200" y="381000"/>
            <a:ext cx="8229600" cy="1143000"/>
          </a:xfrm>
        </p:spPr>
        <p:txBody>
          <a:bodyPr/>
          <a:lstStyle/>
          <a:p>
            <a:pPr eaLnBrk="1" hangingPunct="1"/>
            <a:r>
              <a:rPr lang="en-US">
                <a:latin typeface="Tahoma" charset="0"/>
              </a:rPr>
              <a:t>Park</a:t>
            </a:r>
            <a:r>
              <a:rPr lang="ja-JP" altLang="en-US">
                <a:latin typeface="Tahoma" charset="0"/>
              </a:rPr>
              <a:t>’</a:t>
            </a:r>
            <a:r>
              <a:rPr lang="en-US">
                <a:latin typeface="Tahoma" charset="0"/>
              </a:rPr>
              <a:t>s Whopper - (Indeterminate) </a:t>
            </a:r>
            <a:br>
              <a:rPr lang="en-US">
                <a:latin typeface="Tahoma" charset="0"/>
              </a:rPr>
            </a:br>
            <a:r>
              <a:rPr lang="en-US" sz="3600">
                <a:latin typeface="Tahoma" charset="0"/>
              </a:rPr>
              <a:t>sandwiches or fresh slicing</a:t>
            </a:r>
            <a:endParaRPr lang="en-US">
              <a:latin typeface="Tahoma" charset="0"/>
            </a:endParaRPr>
          </a:p>
        </p:txBody>
      </p:sp>
      <p:pic>
        <p:nvPicPr>
          <p:cNvPr id="38915" name="Picture 3"/>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1828800" y="1981200"/>
            <a:ext cx="5715000" cy="3810000"/>
          </a:xfrm>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extBox 1"/>
          <p:cNvSpPr txBox="1">
            <a:spLocks noChangeArrowheads="1"/>
          </p:cNvSpPr>
          <p:nvPr/>
        </p:nvSpPr>
        <p:spPr bwMode="auto">
          <a:xfrm>
            <a:off x="2209800" y="304800"/>
            <a:ext cx="4800600" cy="1323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Tahoma" charset="0"/>
                <a:ea typeface="ＭＳ Ｐゴシック" charset="0"/>
              </a:defRPr>
            </a:lvl1pPr>
            <a:lvl2pPr marL="742950" indent="-285750">
              <a:defRPr>
                <a:solidFill>
                  <a:schemeClr val="tx1"/>
                </a:solidFill>
                <a:latin typeface="Tahoma" charset="0"/>
                <a:ea typeface="ＭＳ Ｐゴシック" charset="0"/>
              </a:defRPr>
            </a:lvl2pPr>
            <a:lvl3pPr marL="1143000" indent="-228600">
              <a:defRPr>
                <a:solidFill>
                  <a:schemeClr val="tx1"/>
                </a:solidFill>
                <a:latin typeface="Tahoma" charset="0"/>
                <a:ea typeface="ＭＳ Ｐゴシック" charset="0"/>
              </a:defRPr>
            </a:lvl3pPr>
            <a:lvl4pPr marL="1600200" indent="-228600">
              <a:defRPr>
                <a:solidFill>
                  <a:schemeClr val="tx1"/>
                </a:solidFill>
                <a:latin typeface="Tahoma" charset="0"/>
                <a:ea typeface="ＭＳ Ｐゴシック" charset="0"/>
              </a:defRPr>
            </a:lvl4pPr>
            <a:lvl5pPr marL="2057400" indent="-228600">
              <a:defRPr>
                <a:solidFill>
                  <a:schemeClr val="tx1"/>
                </a:solidFill>
                <a:latin typeface="Tahoma" charset="0"/>
                <a:ea typeface="ＭＳ Ｐゴシック" charset="0"/>
              </a:defRPr>
            </a:lvl5pPr>
            <a:lvl6pPr marL="2514600" indent="-228600" eaLnBrk="0" fontAlgn="base" hangingPunct="0">
              <a:spcBef>
                <a:spcPct val="0"/>
              </a:spcBef>
              <a:spcAft>
                <a:spcPct val="0"/>
              </a:spcAft>
              <a:defRPr>
                <a:solidFill>
                  <a:schemeClr val="tx1"/>
                </a:solidFill>
                <a:latin typeface="Tahoma" charset="0"/>
                <a:ea typeface="ＭＳ Ｐゴシック" charset="0"/>
              </a:defRPr>
            </a:lvl6pPr>
            <a:lvl7pPr marL="2971800" indent="-228600" eaLnBrk="0" fontAlgn="base" hangingPunct="0">
              <a:spcBef>
                <a:spcPct val="0"/>
              </a:spcBef>
              <a:spcAft>
                <a:spcPct val="0"/>
              </a:spcAft>
              <a:defRPr>
                <a:solidFill>
                  <a:schemeClr val="tx1"/>
                </a:solidFill>
                <a:latin typeface="Tahoma" charset="0"/>
                <a:ea typeface="ＭＳ Ｐゴシック" charset="0"/>
              </a:defRPr>
            </a:lvl7pPr>
            <a:lvl8pPr marL="3429000" indent="-228600" eaLnBrk="0" fontAlgn="base" hangingPunct="0">
              <a:spcBef>
                <a:spcPct val="0"/>
              </a:spcBef>
              <a:spcAft>
                <a:spcPct val="0"/>
              </a:spcAft>
              <a:defRPr>
                <a:solidFill>
                  <a:schemeClr val="tx1"/>
                </a:solidFill>
                <a:latin typeface="Tahoma" charset="0"/>
                <a:ea typeface="ＭＳ Ｐゴシック" charset="0"/>
              </a:defRPr>
            </a:lvl8pPr>
            <a:lvl9pPr marL="3886200" indent="-228600" eaLnBrk="0" fontAlgn="base" hangingPunct="0">
              <a:spcBef>
                <a:spcPct val="0"/>
              </a:spcBef>
              <a:spcAft>
                <a:spcPct val="0"/>
              </a:spcAft>
              <a:defRPr>
                <a:solidFill>
                  <a:schemeClr val="tx1"/>
                </a:solidFill>
                <a:latin typeface="Tahoma" charset="0"/>
                <a:ea typeface="ＭＳ Ｐゴシック" charset="0"/>
              </a:defRPr>
            </a:lvl9pPr>
          </a:lstStyle>
          <a:p>
            <a:pPr algn="ctr"/>
            <a:r>
              <a:rPr lang="en-US" sz="4400"/>
              <a:t>Purple Russian </a:t>
            </a:r>
          </a:p>
          <a:p>
            <a:pPr algn="ctr"/>
            <a:r>
              <a:rPr lang="en-US" sz="3600"/>
              <a:t>color</a:t>
            </a:r>
          </a:p>
        </p:txBody>
      </p:sp>
      <p:pic>
        <p:nvPicPr>
          <p:cNvPr id="39939" name="Picture 2" descr="http://shopmbf.org/media/catalog/product/cache/1/image/9df78eab33525d08d6e5fb8d27136e95/t/o/tomato_ukrainian_russia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7400" y="1905000"/>
            <a:ext cx="5334000" cy="441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hangingPunct="1"/>
            <a:r>
              <a:rPr lang="en-US">
                <a:latin typeface="Tahoma" charset="0"/>
              </a:rPr>
              <a:t>Grafting Tomatoes</a:t>
            </a:r>
          </a:p>
        </p:txBody>
      </p:sp>
      <p:sp>
        <p:nvSpPr>
          <p:cNvPr id="3" name="Content Placeholder 2"/>
          <p:cNvSpPr>
            <a:spLocks noGrp="1"/>
          </p:cNvSpPr>
          <p:nvPr>
            <p:ph idx="1"/>
          </p:nvPr>
        </p:nvSpPr>
        <p:spPr>
          <a:xfrm>
            <a:off x="457200" y="1371600"/>
            <a:ext cx="8229600" cy="4495800"/>
          </a:xfrm>
        </p:spPr>
        <p:txBody>
          <a:bodyPr/>
          <a:lstStyle/>
          <a:p>
            <a:pPr eaLnBrk="1" hangingPunct="1"/>
            <a:r>
              <a:rPr lang="en-US">
                <a:latin typeface="Tahoma" charset="0"/>
                <a:hlinkClick r:id="rId2"/>
              </a:rPr>
              <a:t>http://www.youtube.com/watch?v=tHnOYcI6B44</a:t>
            </a:r>
            <a:r>
              <a:rPr lang="en-US">
                <a:latin typeface="Tahoma" charset="0"/>
              </a:rPr>
              <a:t> </a:t>
            </a:r>
          </a:p>
        </p:txBody>
      </p:sp>
      <p:pic>
        <p:nvPicPr>
          <p:cNvPr id="4096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2590800"/>
            <a:ext cx="5867400" cy="379095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extBox 1"/>
          <p:cNvSpPr txBox="1">
            <a:spLocks noChangeArrowheads="1"/>
          </p:cNvSpPr>
          <p:nvPr/>
        </p:nvSpPr>
        <p:spPr bwMode="auto">
          <a:xfrm>
            <a:off x="685800" y="669925"/>
            <a:ext cx="7391400" cy="1860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Tahoma" charset="0"/>
                <a:ea typeface="ＭＳ Ｐゴシック" charset="0"/>
              </a:defRPr>
            </a:lvl1pPr>
            <a:lvl2pPr marL="742950" indent="-285750">
              <a:defRPr>
                <a:solidFill>
                  <a:schemeClr val="tx1"/>
                </a:solidFill>
                <a:latin typeface="Tahoma" charset="0"/>
                <a:ea typeface="ＭＳ Ｐゴシック" charset="0"/>
              </a:defRPr>
            </a:lvl2pPr>
            <a:lvl3pPr marL="1143000" indent="-228600">
              <a:defRPr>
                <a:solidFill>
                  <a:schemeClr val="tx1"/>
                </a:solidFill>
                <a:latin typeface="Tahoma" charset="0"/>
                <a:ea typeface="ＭＳ Ｐゴシック" charset="0"/>
              </a:defRPr>
            </a:lvl3pPr>
            <a:lvl4pPr marL="1600200" indent="-228600">
              <a:defRPr>
                <a:solidFill>
                  <a:schemeClr val="tx1"/>
                </a:solidFill>
                <a:latin typeface="Tahoma" charset="0"/>
                <a:ea typeface="ＭＳ Ｐゴシック" charset="0"/>
              </a:defRPr>
            </a:lvl4pPr>
            <a:lvl5pPr marL="2057400" indent="-228600">
              <a:defRPr>
                <a:solidFill>
                  <a:schemeClr val="tx1"/>
                </a:solidFill>
                <a:latin typeface="Tahoma" charset="0"/>
                <a:ea typeface="ＭＳ Ｐゴシック" charset="0"/>
              </a:defRPr>
            </a:lvl5pPr>
            <a:lvl6pPr marL="2514600" indent="-228600" eaLnBrk="0" fontAlgn="base" hangingPunct="0">
              <a:spcBef>
                <a:spcPct val="0"/>
              </a:spcBef>
              <a:spcAft>
                <a:spcPct val="0"/>
              </a:spcAft>
              <a:defRPr>
                <a:solidFill>
                  <a:schemeClr val="tx1"/>
                </a:solidFill>
                <a:latin typeface="Tahoma" charset="0"/>
                <a:ea typeface="ＭＳ Ｐゴシック" charset="0"/>
              </a:defRPr>
            </a:lvl6pPr>
            <a:lvl7pPr marL="2971800" indent="-228600" eaLnBrk="0" fontAlgn="base" hangingPunct="0">
              <a:spcBef>
                <a:spcPct val="0"/>
              </a:spcBef>
              <a:spcAft>
                <a:spcPct val="0"/>
              </a:spcAft>
              <a:defRPr>
                <a:solidFill>
                  <a:schemeClr val="tx1"/>
                </a:solidFill>
                <a:latin typeface="Tahoma" charset="0"/>
                <a:ea typeface="ＭＳ Ｐゴシック" charset="0"/>
              </a:defRPr>
            </a:lvl7pPr>
            <a:lvl8pPr marL="3429000" indent="-228600" eaLnBrk="0" fontAlgn="base" hangingPunct="0">
              <a:spcBef>
                <a:spcPct val="0"/>
              </a:spcBef>
              <a:spcAft>
                <a:spcPct val="0"/>
              </a:spcAft>
              <a:defRPr>
                <a:solidFill>
                  <a:schemeClr val="tx1"/>
                </a:solidFill>
                <a:latin typeface="Tahoma" charset="0"/>
                <a:ea typeface="ＭＳ Ｐゴシック" charset="0"/>
              </a:defRPr>
            </a:lvl8pPr>
            <a:lvl9pPr marL="3886200" indent="-228600" eaLnBrk="0" fontAlgn="base" hangingPunct="0">
              <a:spcBef>
                <a:spcPct val="0"/>
              </a:spcBef>
              <a:spcAft>
                <a:spcPct val="0"/>
              </a:spcAft>
              <a:defRPr>
                <a:solidFill>
                  <a:schemeClr val="tx1"/>
                </a:solidFill>
                <a:latin typeface="Tahoma" charset="0"/>
                <a:ea typeface="ＭＳ Ｐゴシック" charset="0"/>
              </a:defRPr>
            </a:lvl9pPr>
          </a:lstStyle>
          <a:p>
            <a:pPr algn="ctr"/>
            <a:r>
              <a:rPr lang="en-US" sz="11500"/>
              <a:t>Questions?</a:t>
            </a:r>
          </a:p>
        </p:txBody>
      </p:sp>
      <p:pic>
        <p:nvPicPr>
          <p:cNvPr id="41987" name="Picture 2" descr="http://thepennilessfoodie.files.wordpress.com/2010/07/tomato-buddh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47988" y="2530475"/>
            <a:ext cx="2867025" cy="403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tomleafroll"/>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52400" y="1371600"/>
            <a:ext cx="4038600" cy="3028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147" name="Picture 3" descr="tomlfroll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495800" y="1412875"/>
            <a:ext cx="4471988" cy="2930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148" name="Text Box 4"/>
          <p:cNvSpPr txBox="1">
            <a:spLocks noChangeArrowheads="1"/>
          </p:cNvSpPr>
          <p:nvPr/>
        </p:nvSpPr>
        <p:spPr bwMode="auto">
          <a:xfrm>
            <a:off x="2566988" y="381000"/>
            <a:ext cx="4022725" cy="7016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a:defRPr>
                <a:solidFill>
                  <a:schemeClr val="tx1"/>
                </a:solidFill>
                <a:latin typeface="Tahoma" charset="0"/>
                <a:ea typeface="ＭＳ Ｐゴシック" charset="0"/>
              </a:defRPr>
            </a:lvl1pPr>
            <a:lvl2pPr marL="742950" indent="-285750">
              <a:defRPr>
                <a:solidFill>
                  <a:schemeClr val="tx1"/>
                </a:solidFill>
                <a:latin typeface="Tahoma" charset="0"/>
                <a:ea typeface="ＭＳ Ｐゴシック" charset="0"/>
              </a:defRPr>
            </a:lvl2pPr>
            <a:lvl3pPr marL="1143000" indent="-228600">
              <a:defRPr>
                <a:solidFill>
                  <a:schemeClr val="tx1"/>
                </a:solidFill>
                <a:latin typeface="Tahoma" charset="0"/>
                <a:ea typeface="ＭＳ Ｐゴシック" charset="0"/>
              </a:defRPr>
            </a:lvl3pPr>
            <a:lvl4pPr marL="1600200" indent="-228600">
              <a:defRPr>
                <a:solidFill>
                  <a:schemeClr val="tx1"/>
                </a:solidFill>
                <a:latin typeface="Tahoma" charset="0"/>
                <a:ea typeface="ＭＳ Ｐゴシック" charset="0"/>
              </a:defRPr>
            </a:lvl4pPr>
            <a:lvl5pPr marL="2057400" indent="-228600">
              <a:defRPr>
                <a:solidFill>
                  <a:schemeClr val="tx1"/>
                </a:solidFill>
                <a:latin typeface="Tahoma" charset="0"/>
                <a:ea typeface="ＭＳ Ｐゴシック" charset="0"/>
              </a:defRPr>
            </a:lvl5pPr>
            <a:lvl6pPr marL="2514600" indent="-228600" eaLnBrk="0" fontAlgn="base" hangingPunct="0">
              <a:spcBef>
                <a:spcPct val="0"/>
              </a:spcBef>
              <a:spcAft>
                <a:spcPct val="0"/>
              </a:spcAft>
              <a:defRPr>
                <a:solidFill>
                  <a:schemeClr val="tx1"/>
                </a:solidFill>
                <a:latin typeface="Tahoma" charset="0"/>
                <a:ea typeface="ＭＳ Ｐゴシック" charset="0"/>
              </a:defRPr>
            </a:lvl6pPr>
            <a:lvl7pPr marL="2971800" indent="-228600" eaLnBrk="0" fontAlgn="base" hangingPunct="0">
              <a:spcBef>
                <a:spcPct val="0"/>
              </a:spcBef>
              <a:spcAft>
                <a:spcPct val="0"/>
              </a:spcAft>
              <a:defRPr>
                <a:solidFill>
                  <a:schemeClr val="tx1"/>
                </a:solidFill>
                <a:latin typeface="Tahoma" charset="0"/>
                <a:ea typeface="ＭＳ Ｐゴシック" charset="0"/>
              </a:defRPr>
            </a:lvl7pPr>
            <a:lvl8pPr marL="3429000" indent="-228600" eaLnBrk="0" fontAlgn="base" hangingPunct="0">
              <a:spcBef>
                <a:spcPct val="0"/>
              </a:spcBef>
              <a:spcAft>
                <a:spcPct val="0"/>
              </a:spcAft>
              <a:defRPr>
                <a:solidFill>
                  <a:schemeClr val="tx1"/>
                </a:solidFill>
                <a:latin typeface="Tahoma" charset="0"/>
                <a:ea typeface="ＭＳ Ｐゴシック" charset="0"/>
              </a:defRPr>
            </a:lvl8pPr>
            <a:lvl9pPr marL="3886200" indent="-228600" eaLnBrk="0" fontAlgn="base" hangingPunct="0">
              <a:spcBef>
                <a:spcPct val="0"/>
              </a:spcBef>
              <a:spcAft>
                <a:spcPct val="0"/>
              </a:spcAft>
              <a:defRPr>
                <a:solidFill>
                  <a:schemeClr val="tx1"/>
                </a:solidFill>
                <a:latin typeface="Tahoma" charset="0"/>
                <a:ea typeface="ＭＳ Ｐゴシック" charset="0"/>
              </a:defRPr>
            </a:lvl9pPr>
          </a:lstStyle>
          <a:p>
            <a:pPr algn="ctr" eaLnBrk="1" hangingPunct="1"/>
            <a:r>
              <a:rPr lang="en-US" sz="4000" b="1">
                <a:solidFill>
                  <a:schemeClr val="tx2"/>
                </a:solidFill>
                <a:latin typeface="Times New Roman" charset="0"/>
              </a:rPr>
              <a:t>Tomato Leaf Roll</a:t>
            </a:r>
          </a:p>
        </p:txBody>
      </p:sp>
      <p:sp>
        <p:nvSpPr>
          <p:cNvPr id="6149" name="Text Box 5"/>
          <p:cNvSpPr txBox="1">
            <a:spLocks noChangeArrowheads="1"/>
          </p:cNvSpPr>
          <p:nvPr/>
        </p:nvSpPr>
        <p:spPr bwMode="auto">
          <a:xfrm>
            <a:off x="533400" y="4908550"/>
            <a:ext cx="8388350" cy="11874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a:defRPr>
                <a:solidFill>
                  <a:schemeClr val="tx1"/>
                </a:solidFill>
                <a:latin typeface="Tahoma" charset="0"/>
                <a:ea typeface="ＭＳ Ｐゴシック" charset="0"/>
              </a:defRPr>
            </a:lvl1pPr>
            <a:lvl2pPr marL="742950" indent="-285750">
              <a:defRPr>
                <a:solidFill>
                  <a:schemeClr val="tx1"/>
                </a:solidFill>
                <a:latin typeface="Tahoma" charset="0"/>
                <a:ea typeface="ＭＳ Ｐゴシック" charset="0"/>
              </a:defRPr>
            </a:lvl2pPr>
            <a:lvl3pPr marL="1143000" indent="-228600">
              <a:defRPr>
                <a:solidFill>
                  <a:schemeClr val="tx1"/>
                </a:solidFill>
                <a:latin typeface="Tahoma" charset="0"/>
                <a:ea typeface="ＭＳ Ｐゴシック" charset="0"/>
              </a:defRPr>
            </a:lvl3pPr>
            <a:lvl4pPr marL="1600200" indent="-228600">
              <a:defRPr>
                <a:solidFill>
                  <a:schemeClr val="tx1"/>
                </a:solidFill>
                <a:latin typeface="Tahoma" charset="0"/>
                <a:ea typeface="ＭＳ Ｐゴシック" charset="0"/>
              </a:defRPr>
            </a:lvl4pPr>
            <a:lvl5pPr marL="2057400" indent="-228600">
              <a:defRPr>
                <a:solidFill>
                  <a:schemeClr val="tx1"/>
                </a:solidFill>
                <a:latin typeface="Tahoma" charset="0"/>
                <a:ea typeface="ＭＳ Ｐゴシック" charset="0"/>
              </a:defRPr>
            </a:lvl5pPr>
            <a:lvl6pPr marL="2514600" indent="-228600" eaLnBrk="0" fontAlgn="base" hangingPunct="0">
              <a:spcBef>
                <a:spcPct val="0"/>
              </a:spcBef>
              <a:spcAft>
                <a:spcPct val="0"/>
              </a:spcAft>
              <a:defRPr>
                <a:solidFill>
                  <a:schemeClr val="tx1"/>
                </a:solidFill>
                <a:latin typeface="Tahoma" charset="0"/>
                <a:ea typeface="ＭＳ Ｐゴシック" charset="0"/>
              </a:defRPr>
            </a:lvl6pPr>
            <a:lvl7pPr marL="2971800" indent="-228600" eaLnBrk="0" fontAlgn="base" hangingPunct="0">
              <a:spcBef>
                <a:spcPct val="0"/>
              </a:spcBef>
              <a:spcAft>
                <a:spcPct val="0"/>
              </a:spcAft>
              <a:defRPr>
                <a:solidFill>
                  <a:schemeClr val="tx1"/>
                </a:solidFill>
                <a:latin typeface="Tahoma" charset="0"/>
                <a:ea typeface="ＭＳ Ｐゴシック" charset="0"/>
              </a:defRPr>
            </a:lvl7pPr>
            <a:lvl8pPr marL="3429000" indent="-228600" eaLnBrk="0" fontAlgn="base" hangingPunct="0">
              <a:spcBef>
                <a:spcPct val="0"/>
              </a:spcBef>
              <a:spcAft>
                <a:spcPct val="0"/>
              </a:spcAft>
              <a:defRPr>
                <a:solidFill>
                  <a:schemeClr val="tx1"/>
                </a:solidFill>
                <a:latin typeface="Tahoma" charset="0"/>
                <a:ea typeface="ＭＳ Ｐゴシック" charset="0"/>
              </a:defRPr>
            </a:lvl8pPr>
            <a:lvl9pPr marL="3886200" indent="-228600" eaLnBrk="0" fontAlgn="base" hangingPunct="0">
              <a:spcBef>
                <a:spcPct val="0"/>
              </a:spcBef>
              <a:spcAft>
                <a:spcPct val="0"/>
              </a:spcAft>
              <a:defRPr>
                <a:solidFill>
                  <a:schemeClr val="tx1"/>
                </a:solidFill>
                <a:latin typeface="Tahoma" charset="0"/>
                <a:ea typeface="ＭＳ Ｐゴシック" charset="0"/>
              </a:defRPr>
            </a:lvl9pPr>
          </a:lstStyle>
          <a:p>
            <a:pPr eaLnBrk="1" hangingPunct="1"/>
            <a:r>
              <a:rPr lang="en-US" sz="2400" b="1">
                <a:latin typeface="Times New Roman" charset="0"/>
              </a:rPr>
              <a:t>Usually caused by conditions of stress. These may be brought</a:t>
            </a:r>
          </a:p>
          <a:p>
            <a:pPr eaLnBrk="1" hangingPunct="1"/>
            <a:r>
              <a:rPr lang="en-US" sz="2400" b="1">
                <a:latin typeface="Times New Roman" charset="0"/>
              </a:rPr>
              <a:t>about by drought, heat, cold or simply having a large fruit load</a:t>
            </a:r>
          </a:p>
          <a:p>
            <a:pPr eaLnBrk="1" hangingPunct="1"/>
            <a:r>
              <a:rPr lang="en-US" sz="2400" b="1">
                <a:latin typeface="Times New Roman" charset="0"/>
              </a:rPr>
              <a:t>on the plant. Usually not a limiting condition.</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 Box 2"/>
          <p:cNvSpPr txBox="1">
            <a:spLocks noChangeArrowheads="1"/>
          </p:cNvSpPr>
          <p:nvPr/>
        </p:nvSpPr>
        <p:spPr bwMode="auto">
          <a:xfrm>
            <a:off x="2600325" y="609600"/>
            <a:ext cx="3940175" cy="7016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a:defRPr>
                <a:solidFill>
                  <a:schemeClr val="tx1"/>
                </a:solidFill>
                <a:latin typeface="Tahoma" charset="0"/>
                <a:ea typeface="ＭＳ Ｐゴシック" charset="0"/>
              </a:defRPr>
            </a:lvl1pPr>
            <a:lvl2pPr marL="742950" indent="-285750">
              <a:defRPr>
                <a:solidFill>
                  <a:schemeClr val="tx1"/>
                </a:solidFill>
                <a:latin typeface="Tahoma" charset="0"/>
                <a:ea typeface="ＭＳ Ｐゴシック" charset="0"/>
              </a:defRPr>
            </a:lvl2pPr>
            <a:lvl3pPr marL="1143000" indent="-228600">
              <a:defRPr>
                <a:solidFill>
                  <a:schemeClr val="tx1"/>
                </a:solidFill>
                <a:latin typeface="Tahoma" charset="0"/>
                <a:ea typeface="ＭＳ Ｐゴシック" charset="0"/>
              </a:defRPr>
            </a:lvl3pPr>
            <a:lvl4pPr marL="1600200" indent="-228600">
              <a:defRPr>
                <a:solidFill>
                  <a:schemeClr val="tx1"/>
                </a:solidFill>
                <a:latin typeface="Tahoma" charset="0"/>
                <a:ea typeface="ＭＳ Ｐゴシック" charset="0"/>
              </a:defRPr>
            </a:lvl4pPr>
            <a:lvl5pPr marL="2057400" indent="-228600">
              <a:defRPr>
                <a:solidFill>
                  <a:schemeClr val="tx1"/>
                </a:solidFill>
                <a:latin typeface="Tahoma" charset="0"/>
                <a:ea typeface="ＭＳ Ｐゴシック" charset="0"/>
              </a:defRPr>
            </a:lvl5pPr>
            <a:lvl6pPr marL="2514600" indent="-228600" eaLnBrk="0" fontAlgn="base" hangingPunct="0">
              <a:spcBef>
                <a:spcPct val="0"/>
              </a:spcBef>
              <a:spcAft>
                <a:spcPct val="0"/>
              </a:spcAft>
              <a:defRPr>
                <a:solidFill>
                  <a:schemeClr val="tx1"/>
                </a:solidFill>
                <a:latin typeface="Tahoma" charset="0"/>
                <a:ea typeface="ＭＳ Ｐゴシック" charset="0"/>
              </a:defRPr>
            </a:lvl6pPr>
            <a:lvl7pPr marL="2971800" indent="-228600" eaLnBrk="0" fontAlgn="base" hangingPunct="0">
              <a:spcBef>
                <a:spcPct val="0"/>
              </a:spcBef>
              <a:spcAft>
                <a:spcPct val="0"/>
              </a:spcAft>
              <a:defRPr>
                <a:solidFill>
                  <a:schemeClr val="tx1"/>
                </a:solidFill>
                <a:latin typeface="Tahoma" charset="0"/>
                <a:ea typeface="ＭＳ Ｐゴシック" charset="0"/>
              </a:defRPr>
            </a:lvl7pPr>
            <a:lvl8pPr marL="3429000" indent="-228600" eaLnBrk="0" fontAlgn="base" hangingPunct="0">
              <a:spcBef>
                <a:spcPct val="0"/>
              </a:spcBef>
              <a:spcAft>
                <a:spcPct val="0"/>
              </a:spcAft>
              <a:defRPr>
                <a:solidFill>
                  <a:schemeClr val="tx1"/>
                </a:solidFill>
                <a:latin typeface="Tahoma" charset="0"/>
                <a:ea typeface="ＭＳ Ｐゴシック" charset="0"/>
              </a:defRPr>
            </a:lvl8pPr>
            <a:lvl9pPr marL="3886200" indent="-228600" eaLnBrk="0" fontAlgn="base" hangingPunct="0">
              <a:spcBef>
                <a:spcPct val="0"/>
              </a:spcBef>
              <a:spcAft>
                <a:spcPct val="0"/>
              </a:spcAft>
              <a:defRPr>
                <a:solidFill>
                  <a:schemeClr val="tx1"/>
                </a:solidFill>
                <a:latin typeface="Tahoma" charset="0"/>
                <a:ea typeface="ＭＳ Ｐゴシック" charset="0"/>
              </a:defRPr>
            </a:lvl9pPr>
          </a:lstStyle>
          <a:p>
            <a:pPr algn="ctr" eaLnBrk="1" hangingPunct="1"/>
            <a:r>
              <a:rPr lang="en-US" sz="4000" b="1">
                <a:solidFill>
                  <a:schemeClr val="tx2"/>
                </a:solidFill>
                <a:latin typeface="Times New Roman" charset="0"/>
              </a:rPr>
              <a:t>Blossom End Rot</a:t>
            </a:r>
          </a:p>
        </p:txBody>
      </p:sp>
      <p:pic>
        <p:nvPicPr>
          <p:cNvPr id="7171" name="Picture 3" descr="tomber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090613" y="1524000"/>
            <a:ext cx="6961187" cy="4560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tomblcthrip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52400" y="1676400"/>
            <a:ext cx="4114800" cy="3086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195" name="Text Box 3"/>
          <p:cNvSpPr txBox="1">
            <a:spLocks noChangeArrowheads="1"/>
          </p:cNvSpPr>
          <p:nvPr/>
        </p:nvSpPr>
        <p:spPr bwMode="auto">
          <a:xfrm>
            <a:off x="2600325" y="381000"/>
            <a:ext cx="3952875" cy="7016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a:defRPr>
                <a:solidFill>
                  <a:schemeClr val="tx1"/>
                </a:solidFill>
                <a:latin typeface="Tahoma" charset="0"/>
                <a:ea typeface="ＭＳ Ｐゴシック" charset="0"/>
              </a:defRPr>
            </a:lvl1pPr>
            <a:lvl2pPr marL="742950" indent="-285750">
              <a:defRPr>
                <a:solidFill>
                  <a:schemeClr val="tx1"/>
                </a:solidFill>
                <a:latin typeface="Tahoma" charset="0"/>
                <a:ea typeface="ＭＳ Ｐゴシック" charset="0"/>
              </a:defRPr>
            </a:lvl2pPr>
            <a:lvl3pPr marL="1143000" indent="-228600">
              <a:defRPr>
                <a:solidFill>
                  <a:schemeClr val="tx1"/>
                </a:solidFill>
                <a:latin typeface="Tahoma" charset="0"/>
                <a:ea typeface="ＭＳ Ｐゴシック" charset="0"/>
              </a:defRPr>
            </a:lvl3pPr>
            <a:lvl4pPr marL="1600200" indent="-228600">
              <a:defRPr>
                <a:solidFill>
                  <a:schemeClr val="tx1"/>
                </a:solidFill>
                <a:latin typeface="Tahoma" charset="0"/>
                <a:ea typeface="ＭＳ Ｐゴシック" charset="0"/>
              </a:defRPr>
            </a:lvl4pPr>
            <a:lvl5pPr marL="2057400" indent="-228600">
              <a:defRPr>
                <a:solidFill>
                  <a:schemeClr val="tx1"/>
                </a:solidFill>
                <a:latin typeface="Tahoma" charset="0"/>
                <a:ea typeface="ＭＳ Ｐゴシック" charset="0"/>
              </a:defRPr>
            </a:lvl5pPr>
            <a:lvl6pPr marL="2514600" indent="-228600" eaLnBrk="0" fontAlgn="base" hangingPunct="0">
              <a:spcBef>
                <a:spcPct val="0"/>
              </a:spcBef>
              <a:spcAft>
                <a:spcPct val="0"/>
              </a:spcAft>
              <a:defRPr>
                <a:solidFill>
                  <a:schemeClr val="tx1"/>
                </a:solidFill>
                <a:latin typeface="Tahoma" charset="0"/>
                <a:ea typeface="ＭＳ Ｐゴシック" charset="0"/>
              </a:defRPr>
            </a:lvl6pPr>
            <a:lvl7pPr marL="2971800" indent="-228600" eaLnBrk="0" fontAlgn="base" hangingPunct="0">
              <a:spcBef>
                <a:spcPct val="0"/>
              </a:spcBef>
              <a:spcAft>
                <a:spcPct val="0"/>
              </a:spcAft>
              <a:defRPr>
                <a:solidFill>
                  <a:schemeClr val="tx1"/>
                </a:solidFill>
                <a:latin typeface="Tahoma" charset="0"/>
                <a:ea typeface="ＭＳ Ｐゴシック" charset="0"/>
              </a:defRPr>
            </a:lvl7pPr>
            <a:lvl8pPr marL="3429000" indent="-228600" eaLnBrk="0" fontAlgn="base" hangingPunct="0">
              <a:spcBef>
                <a:spcPct val="0"/>
              </a:spcBef>
              <a:spcAft>
                <a:spcPct val="0"/>
              </a:spcAft>
              <a:defRPr>
                <a:solidFill>
                  <a:schemeClr val="tx1"/>
                </a:solidFill>
                <a:latin typeface="Tahoma" charset="0"/>
                <a:ea typeface="ＭＳ Ｐゴシック" charset="0"/>
              </a:defRPr>
            </a:lvl8pPr>
            <a:lvl9pPr marL="3886200" indent="-228600" eaLnBrk="0" fontAlgn="base" hangingPunct="0">
              <a:spcBef>
                <a:spcPct val="0"/>
              </a:spcBef>
              <a:spcAft>
                <a:spcPct val="0"/>
              </a:spcAft>
              <a:defRPr>
                <a:solidFill>
                  <a:schemeClr val="tx1"/>
                </a:solidFill>
                <a:latin typeface="Tahoma" charset="0"/>
                <a:ea typeface="ＭＳ Ｐゴシック" charset="0"/>
              </a:defRPr>
            </a:lvl9pPr>
          </a:lstStyle>
          <a:p>
            <a:pPr algn="ctr" eaLnBrk="1" hangingPunct="1"/>
            <a:r>
              <a:rPr lang="en-US" sz="4000" b="1">
                <a:solidFill>
                  <a:schemeClr val="tx2"/>
                </a:solidFill>
                <a:latin typeface="Times New Roman" charset="0"/>
              </a:rPr>
              <a:t>Blotchy Ripening</a:t>
            </a:r>
          </a:p>
        </p:txBody>
      </p:sp>
      <p:sp>
        <p:nvSpPr>
          <p:cNvPr id="8196" name="Text Box 4"/>
          <p:cNvSpPr txBox="1">
            <a:spLocks noChangeArrowheads="1"/>
          </p:cNvSpPr>
          <p:nvPr/>
        </p:nvSpPr>
        <p:spPr bwMode="auto">
          <a:xfrm>
            <a:off x="898525" y="5146675"/>
            <a:ext cx="7758113" cy="8223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a:defRPr>
                <a:solidFill>
                  <a:schemeClr val="tx1"/>
                </a:solidFill>
                <a:latin typeface="Tahoma" charset="0"/>
                <a:ea typeface="ＭＳ Ｐゴシック" charset="0"/>
              </a:defRPr>
            </a:lvl1pPr>
            <a:lvl2pPr marL="742950" indent="-285750">
              <a:defRPr>
                <a:solidFill>
                  <a:schemeClr val="tx1"/>
                </a:solidFill>
                <a:latin typeface="Tahoma" charset="0"/>
                <a:ea typeface="ＭＳ Ｐゴシック" charset="0"/>
              </a:defRPr>
            </a:lvl2pPr>
            <a:lvl3pPr marL="1143000" indent="-228600">
              <a:defRPr>
                <a:solidFill>
                  <a:schemeClr val="tx1"/>
                </a:solidFill>
                <a:latin typeface="Tahoma" charset="0"/>
                <a:ea typeface="ＭＳ Ｐゴシック" charset="0"/>
              </a:defRPr>
            </a:lvl3pPr>
            <a:lvl4pPr marL="1600200" indent="-228600">
              <a:defRPr>
                <a:solidFill>
                  <a:schemeClr val="tx1"/>
                </a:solidFill>
                <a:latin typeface="Tahoma" charset="0"/>
                <a:ea typeface="ＭＳ Ｐゴシック" charset="0"/>
              </a:defRPr>
            </a:lvl4pPr>
            <a:lvl5pPr marL="2057400" indent="-228600">
              <a:defRPr>
                <a:solidFill>
                  <a:schemeClr val="tx1"/>
                </a:solidFill>
                <a:latin typeface="Tahoma" charset="0"/>
                <a:ea typeface="ＭＳ Ｐゴシック" charset="0"/>
              </a:defRPr>
            </a:lvl5pPr>
            <a:lvl6pPr marL="2514600" indent="-228600" eaLnBrk="0" fontAlgn="base" hangingPunct="0">
              <a:spcBef>
                <a:spcPct val="0"/>
              </a:spcBef>
              <a:spcAft>
                <a:spcPct val="0"/>
              </a:spcAft>
              <a:defRPr>
                <a:solidFill>
                  <a:schemeClr val="tx1"/>
                </a:solidFill>
                <a:latin typeface="Tahoma" charset="0"/>
                <a:ea typeface="ＭＳ Ｐゴシック" charset="0"/>
              </a:defRPr>
            </a:lvl6pPr>
            <a:lvl7pPr marL="2971800" indent="-228600" eaLnBrk="0" fontAlgn="base" hangingPunct="0">
              <a:spcBef>
                <a:spcPct val="0"/>
              </a:spcBef>
              <a:spcAft>
                <a:spcPct val="0"/>
              </a:spcAft>
              <a:defRPr>
                <a:solidFill>
                  <a:schemeClr val="tx1"/>
                </a:solidFill>
                <a:latin typeface="Tahoma" charset="0"/>
                <a:ea typeface="ＭＳ Ｐゴシック" charset="0"/>
              </a:defRPr>
            </a:lvl7pPr>
            <a:lvl8pPr marL="3429000" indent="-228600" eaLnBrk="0" fontAlgn="base" hangingPunct="0">
              <a:spcBef>
                <a:spcPct val="0"/>
              </a:spcBef>
              <a:spcAft>
                <a:spcPct val="0"/>
              </a:spcAft>
              <a:defRPr>
                <a:solidFill>
                  <a:schemeClr val="tx1"/>
                </a:solidFill>
                <a:latin typeface="Tahoma" charset="0"/>
                <a:ea typeface="ＭＳ Ｐゴシック" charset="0"/>
              </a:defRPr>
            </a:lvl8pPr>
            <a:lvl9pPr marL="3886200" indent="-228600" eaLnBrk="0" fontAlgn="base" hangingPunct="0">
              <a:spcBef>
                <a:spcPct val="0"/>
              </a:spcBef>
              <a:spcAft>
                <a:spcPct val="0"/>
              </a:spcAft>
              <a:defRPr>
                <a:solidFill>
                  <a:schemeClr val="tx1"/>
                </a:solidFill>
                <a:latin typeface="Tahoma" charset="0"/>
                <a:ea typeface="ＭＳ Ｐゴシック" charset="0"/>
              </a:defRPr>
            </a:lvl9pPr>
          </a:lstStyle>
          <a:p>
            <a:pPr eaLnBrk="1" hangingPunct="1"/>
            <a:r>
              <a:rPr lang="en-US" sz="2400" b="1">
                <a:latin typeface="Times New Roman" charset="0"/>
              </a:rPr>
              <a:t>This condition is more prevalent in older varieties and can</a:t>
            </a:r>
          </a:p>
          <a:p>
            <a:pPr eaLnBrk="1" hangingPunct="1"/>
            <a:r>
              <a:rPr lang="en-US" sz="2400" b="1">
                <a:latin typeface="Times New Roman" charset="0"/>
              </a:rPr>
              <a:t>be caused by excess water or drought conditions.</a:t>
            </a:r>
          </a:p>
        </p:txBody>
      </p:sp>
      <p:pic>
        <p:nvPicPr>
          <p:cNvPr id="8197" name="Picture 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419600" y="1676400"/>
            <a:ext cx="4495800" cy="30908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p:txBody>
          <a:bodyPr/>
          <a:lstStyle/>
          <a:p>
            <a:pPr eaLnBrk="1" hangingPunct="1"/>
            <a:r>
              <a:rPr lang="en-US">
                <a:latin typeface="Tahoma" charset="0"/>
              </a:rPr>
              <a:t>Sun Scald</a:t>
            </a:r>
          </a:p>
        </p:txBody>
      </p:sp>
      <p:pic>
        <p:nvPicPr>
          <p:cNvPr id="9219" name="Picture 3"/>
          <p:cNvPicPr>
            <a:picLocks noGrp="1" noChangeAspect="1" noChangeArrowheads="1"/>
          </p:cNvPicPr>
          <p:nvPr>
            <p:ph type="body" idx="1"/>
          </p:nvPr>
        </p:nvPicPr>
        <p:blipFill>
          <a:blip r:embed="rId2">
            <a:extLst>
              <a:ext uri="{28A0092B-C50C-407E-A947-70E740481C1C}">
                <a14:useLocalDpi xmlns:a14="http://schemas.microsoft.com/office/drawing/2010/main"/>
              </a:ext>
            </a:extLst>
          </a:blip>
          <a:srcRect/>
          <a:stretch>
            <a:fillRect/>
          </a:stretch>
        </p:blipFill>
        <p:spPr>
          <a:xfrm>
            <a:off x="1828800" y="1752600"/>
            <a:ext cx="5562600" cy="4800600"/>
          </a:xfrm>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tomcatface1"/>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52400" y="1676400"/>
            <a:ext cx="4343400" cy="3257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243" name="Text Box 3"/>
          <p:cNvSpPr txBox="1">
            <a:spLocks noChangeArrowheads="1"/>
          </p:cNvSpPr>
          <p:nvPr/>
        </p:nvSpPr>
        <p:spPr bwMode="auto">
          <a:xfrm>
            <a:off x="3424238" y="381000"/>
            <a:ext cx="2301875" cy="7016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a:defRPr>
                <a:solidFill>
                  <a:schemeClr val="tx1"/>
                </a:solidFill>
                <a:latin typeface="Tahoma" charset="0"/>
                <a:ea typeface="ＭＳ Ｐゴシック" charset="0"/>
              </a:defRPr>
            </a:lvl1pPr>
            <a:lvl2pPr marL="742950" indent="-285750">
              <a:defRPr>
                <a:solidFill>
                  <a:schemeClr val="tx1"/>
                </a:solidFill>
                <a:latin typeface="Tahoma" charset="0"/>
                <a:ea typeface="ＭＳ Ｐゴシック" charset="0"/>
              </a:defRPr>
            </a:lvl2pPr>
            <a:lvl3pPr marL="1143000" indent="-228600">
              <a:defRPr>
                <a:solidFill>
                  <a:schemeClr val="tx1"/>
                </a:solidFill>
                <a:latin typeface="Tahoma" charset="0"/>
                <a:ea typeface="ＭＳ Ｐゴシック" charset="0"/>
              </a:defRPr>
            </a:lvl3pPr>
            <a:lvl4pPr marL="1600200" indent="-228600">
              <a:defRPr>
                <a:solidFill>
                  <a:schemeClr val="tx1"/>
                </a:solidFill>
                <a:latin typeface="Tahoma" charset="0"/>
                <a:ea typeface="ＭＳ Ｐゴシック" charset="0"/>
              </a:defRPr>
            </a:lvl4pPr>
            <a:lvl5pPr marL="2057400" indent="-228600">
              <a:defRPr>
                <a:solidFill>
                  <a:schemeClr val="tx1"/>
                </a:solidFill>
                <a:latin typeface="Tahoma" charset="0"/>
                <a:ea typeface="ＭＳ Ｐゴシック" charset="0"/>
              </a:defRPr>
            </a:lvl5pPr>
            <a:lvl6pPr marL="2514600" indent="-228600" eaLnBrk="0" fontAlgn="base" hangingPunct="0">
              <a:spcBef>
                <a:spcPct val="0"/>
              </a:spcBef>
              <a:spcAft>
                <a:spcPct val="0"/>
              </a:spcAft>
              <a:defRPr>
                <a:solidFill>
                  <a:schemeClr val="tx1"/>
                </a:solidFill>
                <a:latin typeface="Tahoma" charset="0"/>
                <a:ea typeface="ＭＳ Ｐゴシック" charset="0"/>
              </a:defRPr>
            </a:lvl6pPr>
            <a:lvl7pPr marL="2971800" indent="-228600" eaLnBrk="0" fontAlgn="base" hangingPunct="0">
              <a:spcBef>
                <a:spcPct val="0"/>
              </a:spcBef>
              <a:spcAft>
                <a:spcPct val="0"/>
              </a:spcAft>
              <a:defRPr>
                <a:solidFill>
                  <a:schemeClr val="tx1"/>
                </a:solidFill>
                <a:latin typeface="Tahoma" charset="0"/>
                <a:ea typeface="ＭＳ Ｐゴシック" charset="0"/>
              </a:defRPr>
            </a:lvl7pPr>
            <a:lvl8pPr marL="3429000" indent="-228600" eaLnBrk="0" fontAlgn="base" hangingPunct="0">
              <a:spcBef>
                <a:spcPct val="0"/>
              </a:spcBef>
              <a:spcAft>
                <a:spcPct val="0"/>
              </a:spcAft>
              <a:defRPr>
                <a:solidFill>
                  <a:schemeClr val="tx1"/>
                </a:solidFill>
                <a:latin typeface="Tahoma" charset="0"/>
                <a:ea typeface="ＭＳ Ｐゴシック" charset="0"/>
              </a:defRPr>
            </a:lvl8pPr>
            <a:lvl9pPr marL="3886200" indent="-228600" eaLnBrk="0" fontAlgn="base" hangingPunct="0">
              <a:spcBef>
                <a:spcPct val="0"/>
              </a:spcBef>
              <a:spcAft>
                <a:spcPct val="0"/>
              </a:spcAft>
              <a:defRPr>
                <a:solidFill>
                  <a:schemeClr val="tx1"/>
                </a:solidFill>
                <a:latin typeface="Tahoma" charset="0"/>
                <a:ea typeface="ＭＳ Ｐゴシック" charset="0"/>
              </a:defRPr>
            </a:lvl9pPr>
          </a:lstStyle>
          <a:p>
            <a:pPr algn="ctr" eaLnBrk="1" hangingPunct="1"/>
            <a:r>
              <a:rPr lang="en-US" sz="4000" b="1">
                <a:solidFill>
                  <a:schemeClr val="tx2"/>
                </a:solidFill>
                <a:latin typeface="Times New Roman" charset="0"/>
              </a:rPr>
              <a:t>Catfacing</a:t>
            </a:r>
          </a:p>
        </p:txBody>
      </p:sp>
      <p:sp>
        <p:nvSpPr>
          <p:cNvPr id="10244" name="Text Box 4"/>
          <p:cNvSpPr txBox="1">
            <a:spLocks noChangeArrowheads="1"/>
          </p:cNvSpPr>
          <p:nvPr/>
        </p:nvSpPr>
        <p:spPr bwMode="auto">
          <a:xfrm>
            <a:off x="1127125" y="5070475"/>
            <a:ext cx="7288213" cy="11874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a:defRPr>
                <a:solidFill>
                  <a:schemeClr val="tx1"/>
                </a:solidFill>
                <a:latin typeface="Tahoma" charset="0"/>
                <a:ea typeface="ＭＳ Ｐゴシック" charset="0"/>
              </a:defRPr>
            </a:lvl1pPr>
            <a:lvl2pPr marL="742950" indent="-285750">
              <a:defRPr>
                <a:solidFill>
                  <a:schemeClr val="tx1"/>
                </a:solidFill>
                <a:latin typeface="Tahoma" charset="0"/>
                <a:ea typeface="ＭＳ Ｐゴシック" charset="0"/>
              </a:defRPr>
            </a:lvl2pPr>
            <a:lvl3pPr marL="1143000" indent="-228600">
              <a:defRPr>
                <a:solidFill>
                  <a:schemeClr val="tx1"/>
                </a:solidFill>
                <a:latin typeface="Tahoma" charset="0"/>
                <a:ea typeface="ＭＳ Ｐゴシック" charset="0"/>
              </a:defRPr>
            </a:lvl3pPr>
            <a:lvl4pPr marL="1600200" indent="-228600">
              <a:defRPr>
                <a:solidFill>
                  <a:schemeClr val="tx1"/>
                </a:solidFill>
                <a:latin typeface="Tahoma" charset="0"/>
                <a:ea typeface="ＭＳ Ｐゴシック" charset="0"/>
              </a:defRPr>
            </a:lvl4pPr>
            <a:lvl5pPr marL="2057400" indent="-228600">
              <a:defRPr>
                <a:solidFill>
                  <a:schemeClr val="tx1"/>
                </a:solidFill>
                <a:latin typeface="Tahoma" charset="0"/>
                <a:ea typeface="ＭＳ Ｐゴシック" charset="0"/>
              </a:defRPr>
            </a:lvl5pPr>
            <a:lvl6pPr marL="2514600" indent="-228600" eaLnBrk="0" fontAlgn="base" hangingPunct="0">
              <a:spcBef>
                <a:spcPct val="0"/>
              </a:spcBef>
              <a:spcAft>
                <a:spcPct val="0"/>
              </a:spcAft>
              <a:defRPr>
                <a:solidFill>
                  <a:schemeClr val="tx1"/>
                </a:solidFill>
                <a:latin typeface="Tahoma" charset="0"/>
                <a:ea typeface="ＭＳ Ｐゴシック" charset="0"/>
              </a:defRPr>
            </a:lvl6pPr>
            <a:lvl7pPr marL="2971800" indent="-228600" eaLnBrk="0" fontAlgn="base" hangingPunct="0">
              <a:spcBef>
                <a:spcPct val="0"/>
              </a:spcBef>
              <a:spcAft>
                <a:spcPct val="0"/>
              </a:spcAft>
              <a:defRPr>
                <a:solidFill>
                  <a:schemeClr val="tx1"/>
                </a:solidFill>
                <a:latin typeface="Tahoma" charset="0"/>
                <a:ea typeface="ＭＳ Ｐゴシック" charset="0"/>
              </a:defRPr>
            </a:lvl7pPr>
            <a:lvl8pPr marL="3429000" indent="-228600" eaLnBrk="0" fontAlgn="base" hangingPunct="0">
              <a:spcBef>
                <a:spcPct val="0"/>
              </a:spcBef>
              <a:spcAft>
                <a:spcPct val="0"/>
              </a:spcAft>
              <a:defRPr>
                <a:solidFill>
                  <a:schemeClr val="tx1"/>
                </a:solidFill>
                <a:latin typeface="Tahoma" charset="0"/>
                <a:ea typeface="ＭＳ Ｐゴシック" charset="0"/>
              </a:defRPr>
            </a:lvl8pPr>
            <a:lvl9pPr marL="3886200" indent="-228600" eaLnBrk="0" fontAlgn="base" hangingPunct="0">
              <a:spcBef>
                <a:spcPct val="0"/>
              </a:spcBef>
              <a:spcAft>
                <a:spcPct val="0"/>
              </a:spcAft>
              <a:defRPr>
                <a:solidFill>
                  <a:schemeClr val="tx1"/>
                </a:solidFill>
                <a:latin typeface="Tahoma" charset="0"/>
                <a:ea typeface="ＭＳ Ｐゴシック" charset="0"/>
              </a:defRPr>
            </a:lvl9pPr>
          </a:lstStyle>
          <a:p>
            <a:pPr eaLnBrk="1" hangingPunct="1"/>
            <a:r>
              <a:rPr lang="en-US" sz="2400" b="1">
                <a:latin typeface="Times New Roman" charset="0"/>
              </a:rPr>
              <a:t>Catfacing is usually the result of blooms sticking to the</a:t>
            </a:r>
          </a:p>
          <a:p>
            <a:pPr eaLnBrk="1" hangingPunct="1"/>
            <a:r>
              <a:rPr lang="en-US" sz="2400" b="1">
                <a:latin typeface="Times New Roman" charset="0"/>
              </a:rPr>
              <a:t>fruit and producing an enlarging scar. This is usually</a:t>
            </a:r>
          </a:p>
          <a:p>
            <a:pPr eaLnBrk="1" hangingPunct="1"/>
            <a:r>
              <a:rPr lang="en-US" sz="2400" b="1">
                <a:latin typeface="Times New Roman" charset="0"/>
              </a:rPr>
              <a:t>aggravated or caused by cool weather.</a:t>
            </a:r>
          </a:p>
        </p:txBody>
      </p:sp>
      <p:pic>
        <p:nvPicPr>
          <p:cNvPr id="10245" name="Picture 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572000" y="1676400"/>
            <a:ext cx="4343400" cy="32527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tomcrack4"/>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52400" y="2098675"/>
            <a:ext cx="4114800" cy="2781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267" name="Text Box 3"/>
          <p:cNvSpPr txBox="1">
            <a:spLocks noChangeArrowheads="1"/>
          </p:cNvSpPr>
          <p:nvPr/>
        </p:nvSpPr>
        <p:spPr bwMode="auto">
          <a:xfrm>
            <a:off x="2840038" y="304800"/>
            <a:ext cx="3471862" cy="7016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a:defRPr>
                <a:solidFill>
                  <a:schemeClr val="tx1"/>
                </a:solidFill>
                <a:latin typeface="Tahoma" charset="0"/>
                <a:ea typeface="ＭＳ Ｐゴシック" charset="0"/>
              </a:defRPr>
            </a:lvl1pPr>
            <a:lvl2pPr marL="742950" indent="-285750">
              <a:defRPr>
                <a:solidFill>
                  <a:schemeClr val="tx1"/>
                </a:solidFill>
                <a:latin typeface="Tahoma" charset="0"/>
                <a:ea typeface="ＭＳ Ｐゴシック" charset="0"/>
              </a:defRPr>
            </a:lvl2pPr>
            <a:lvl3pPr marL="1143000" indent="-228600">
              <a:defRPr>
                <a:solidFill>
                  <a:schemeClr val="tx1"/>
                </a:solidFill>
                <a:latin typeface="Tahoma" charset="0"/>
                <a:ea typeface="ＭＳ Ｐゴシック" charset="0"/>
              </a:defRPr>
            </a:lvl3pPr>
            <a:lvl4pPr marL="1600200" indent="-228600">
              <a:defRPr>
                <a:solidFill>
                  <a:schemeClr val="tx1"/>
                </a:solidFill>
                <a:latin typeface="Tahoma" charset="0"/>
                <a:ea typeface="ＭＳ Ｐゴシック" charset="0"/>
              </a:defRPr>
            </a:lvl4pPr>
            <a:lvl5pPr marL="2057400" indent="-228600">
              <a:defRPr>
                <a:solidFill>
                  <a:schemeClr val="tx1"/>
                </a:solidFill>
                <a:latin typeface="Tahoma" charset="0"/>
                <a:ea typeface="ＭＳ Ｐゴシック" charset="0"/>
              </a:defRPr>
            </a:lvl5pPr>
            <a:lvl6pPr marL="2514600" indent="-228600" eaLnBrk="0" fontAlgn="base" hangingPunct="0">
              <a:spcBef>
                <a:spcPct val="0"/>
              </a:spcBef>
              <a:spcAft>
                <a:spcPct val="0"/>
              </a:spcAft>
              <a:defRPr>
                <a:solidFill>
                  <a:schemeClr val="tx1"/>
                </a:solidFill>
                <a:latin typeface="Tahoma" charset="0"/>
                <a:ea typeface="ＭＳ Ｐゴシック" charset="0"/>
              </a:defRPr>
            </a:lvl6pPr>
            <a:lvl7pPr marL="2971800" indent="-228600" eaLnBrk="0" fontAlgn="base" hangingPunct="0">
              <a:spcBef>
                <a:spcPct val="0"/>
              </a:spcBef>
              <a:spcAft>
                <a:spcPct val="0"/>
              </a:spcAft>
              <a:defRPr>
                <a:solidFill>
                  <a:schemeClr val="tx1"/>
                </a:solidFill>
                <a:latin typeface="Tahoma" charset="0"/>
                <a:ea typeface="ＭＳ Ｐゴシック" charset="0"/>
              </a:defRPr>
            </a:lvl7pPr>
            <a:lvl8pPr marL="3429000" indent="-228600" eaLnBrk="0" fontAlgn="base" hangingPunct="0">
              <a:spcBef>
                <a:spcPct val="0"/>
              </a:spcBef>
              <a:spcAft>
                <a:spcPct val="0"/>
              </a:spcAft>
              <a:defRPr>
                <a:solidFill>
                  <a:schemeClr val="tx1"/>
                </a:solidFill>
                <a:latin typeface="Tahoma" charset="0"/>
                <a:ea typeface="ＭＳ Ｐゴシック" charset="0"/>
              </a:defRPr>
            </a:lvl8pPr>
            <a:lvl9pPr marL="3886200" indent="-228600" eaLnBrk="0" fontAlgn="base" hangingPunct="0">
              <a:spcBef>
                <a:spcPct val="0"/>
              </a:spcBef>
              <a:spcAft>
                <a:spcPct val="0"/>
              </a:spcAft>
              <a:defRPr>
                <a:solidFill>
                  <a:schemeClr val="tx1"/>
                </a:solidFill>
                <a:latin typeface="Tahoma" charset="0"/>
                <a:ea typeface="ＭＳ Ｐゴシック" charset="0"/>
              </a:defRPr>
            </a:lvl9pPr>
          </a:lstStyle>
          <a:p>
            <a:pPr algn="ctr" eaLnBrk="1" hangingPunct="1"/>
            <a:r>
              <a:rPr lang="en-US" sz="4000" b="1">
                <a:solidFill>
                  <a:schemeClr val="tx2"/>
                </a:solidFill>
                <a:latin typeface="Times New Roman" charset="0"/>
              </a:rPr>
              <a:t>Fruit Cracking</a:t>
            </a:r>
          </a:p>
        </p:txBody>
      </p:sp>
      <p:sp>
        <p:nvSpPr>
          <p:cNvPr id="11268" name="Text Box 4"/>
          <p:cNvSpPr txBox="1">
            <a:spLocks noChangeArrowheads="1"/>
          </p:cNvSpPr>
          <p:nvPr/>
        </p:nvSpPr>
        <p:spPr bwMode="auto">
          <a:xfrm>
            <a:off x="822325" y="5603875"/>
            <a:ext cx="7773988" cy="8223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a:defRPr>
                <a:solidFill>
                  <a:schemeClr val="tx1"/>
                </a:solidFill>
                <a:latin typeface="Tahoma" charset="0"/>
                <a:ea typeface="ＭＳ Ｐゴシック" charset="0"/>
              </a:defRPr>
            </a:lvl1pPr>
            <a:lvl2pPr marL="742950" indent="-285750">
              <a:defRPr>
                <a:solidFill>
                  <a:schemeClr val="tx1"/>
                </a:solidFill>
                <a:latin typeface="Tahoma" charset="0"/>
                <a:ea typeface="ＭＳ Ｐゴシック" charset="0"/>
              </a:defRPr>
            </a:lvl2pPr>
            <a:lvl3pPr marL="1143000" indent="-228600">
              <a:defRPr>
                <a:solidFill>
                  <a:schemeClr val="tx1"/>
                </a:solidFill>
                <a:latin typeface="Tahoma" charset="0"/>
                <a:ea typeface="ＭＳ Ｐゴシック" charset="0"/>
              </a:defRPr>
            </a:lvl3pPr>
            <a:lvl4pPr marL="1600200" indent="-228600">
              <a:defRPr>
                <a:solidFill>
                  <a:schemeClr val="tx1"/>
                </a:solidFill>
                <a:latin typeface="Tahoma" charset="0"/>
                <a:ea typeface="ＭＳ Ｐゴシック" charset="0"/>
              </a:defRPr>
            </a:lvl4pPr>
            <a:lvl5pPr marL="2057400" indent="-228600">
              <a:defRPr>
                <a:solidFill>
                  <a:schemeClr val="tx1"/>
                </a:solidFill>
                <a:latin typeface="Tahoma" charset="0"/>
                <a:ea typeface="ＭＳ Ｐゴシック" charset="0"/>
              </a:defRPr>
            </a:lvl5pPr>
            <a:lvl6pPr marL="2514600" indent="-228600" eaLnBrk="0" fontAlgn="base" hangingPunct="0">
              <a:spcBef>
                <a:spcPct val="0"/>
              </a:spcBef>
              <a:spcAft>
                <a:spcPct val="0"/>
              </a:spcAft>
              <a:defRPr>
                <a:solidFill>
                  <a:schemeClr val="tx1"/>
                </a:solidFill>
                <a:latin typeface="Tahoma" charset="0"/>
                <a:ea typeface="ＭＳ Ｐゴシック" charset="0"/>
              </a:defRPr>
            </a:lvl6pPr>
            <a:lvl7pPr marL="2971800" indent="-228600" eaLnBrk="0" fontAlgn="base" hangingPunct="0">
              <a:spcBef>
                <a:spcPct val="0"/>
              </a:spcBef>
              <a:spcAft>
                <a:spcPct val="0"/>
              </a:spcAft>
              <a:defRPr>
                <a:solidFill>
                  <a:schemeClr val="tx1"/>
                </a:solidFill>
                <a:latin typeface="Tahoma" charset="0"/>
                <a:ea typeface="ＭＳ Ｐゴシック" charset="0"/>
              </a:defRPr>
            </a:lvl7pPr>
            <a:lvl8pPr marL="3429000" indent="-228600" eaLnBrk="0" fontAlgn="base" hangingPunct="0">
              <a:spcBef>
                <a:spcPct val="0"/>
              </a:spcBef>
              <a:spcAft>
                <a:spcPct val="0"/>
              </a:spcAft>
              <a:defRPr>
                <a:solidFill>
                  <a:schemeClr val="tx1"/>
                </a:solidFill>
                <a:latin typeface="Tahoma" charset="0"/>
                <a:ea typeface="ＭＳ Ｐゴシック" charset="0"/>
              </a:defRPr>
            </a:lvl8pPr>
            <a:lvl9pPr marL="3886200" indent="-228600" eaLnBrk="0" fontAlgn="base" hangingPunct="0">
              <a:spcBef>
                <a:spcPct val="0"/>
              </a:spcBef>
              <a:spcAft>
                <a:spcPct val="0"/>
              </a:spcAft>
              <a:defRPr>
                <a:solidFill>
                  <a:schemeClr val="tx1"/>
                </a:solidFill>
                <a:latin typeface="Tahoma" charset="0"/>
                <a:ea typeface="ＭＳ Ｐゴシック" charset="0"/>
              </a:defRPr>
            </a:lvl9pPr>
          </a:lstStyle>
          <a:p>
            <a:pPr eaLnBrk="1" hangingPunct="1"/>
            <a:r>
              <a:rPr lang="en-US" sz="2400" b="1">
                <a:latin typeface="Times New Roman" charset="0"/>
              </a:rPr>
              <a:t>Fruit cracking in tomatoes is variety related. It can also be</a:t>
            </a:r>
          </a:p>
          <a:p>
            <a:pPr eaLnBrk="1" hangingPunct="1"/>
            <a:r>
              <a:rPr lang="en-US" sz="2400" b="1">
                <a:latin typeface="Times New Roman" charset="0"/>
              </a:rPr>
              <a:t>caused by sudden wet conditions after a drought.</a:t>
            </a:r>
          </a:p>
        </p:txBody>
      </p:sp>
      <p:pic>
        <p:nvPicPr>
          <p:cNvPr id="11269" name="Picture 6" descr="IMG_1759"/>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419600" y="2133600"/>
            <a:ext cx="4267200" cy="284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Slit</Template>
  <TotalTime>9954</TotalTime>
  <Words>854</Words>
  <Application>Microsoft Macintosh PowerPoint</Application>
  <PresentationFormat>On-screen Show (4:3)</PresentationFormat>
  <Paragraphs>126</Paragraphs>
  <Slides>39</Slides>
  <Notes>12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39</vt:i4>
      </vt:variant>
    </vt:vector>
  </HeadingPairs>
  <TitlesOfParts>
    <vt:vector size="47" baseType="lpstr">
      <vt:lpstr>Garamond</vt:lpstr>
      <vt:lpstr>ＭＳ Ｐゴシック</vt:lpstr>
      <vt:lpstr>Tahoma</vt:lpstr>
      <vt:lpstr>Times</vt:lpstr>
      <vt:lpstr>Times New Roman</vt:lpstr>
      <vt:lpstr>Wingdings</vt:lpstr>
      <vt:lpstr>Arial</vt:lpstr>
      <vt:lpstr>Slit</vt:lpstr>
      <vt:lpstr>PowerPoint Presentation</vt:lpstr>
      <vt:lpstr>Common Problems Encountered</vt:lpstr>
      <vt:lpstr>PowerPoint Presentation</vt:lpstr>
      <vt:lpstr>PowerPoint Presentation</vt:lpstr>
      <vt:lpstr>PowerPoint Presentation</vt:lpstr>
      <vt:lpstr>PowerPoint Presentation</vt:lpstr>
      <vt:lpstr>Sun Scald</vt:lpstr>
      <vt:lpstr>PowerPoint Presentation</vt:lpstr>
      <vt:lpstr>PowerPoint Presentation</vt:lpstr>
      <vt:lpstr>PowerPoint Presentation</vt:lpstr>
      <vt:lpstr>PowerPoint Presentation</vt:lpstr>
      <vt:lpstr>pH Level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Insects</vt:lpstr>
      <vt:lpstr>Flea Beetle Damage</vt:lpstr>
      <vt:lpstr>Root Knot Nematode</vt:lpstr>
      <vt:lpstr>Disease and Virus Control</vt:lpstr>
      <vt:lpstr>Resistant Varieties</vt:lpstr>
      <vt:lpstr>PowerPoint Presentation</vt:lpstr>
      <vt:lpstr>PowerPoint Presentation</vt:lpstr>
      <vt:lpstr>2,4-D Damage</vt:lpstr>
      <vt:lpstr>Round-up</vt:lpstr>
      <vt:lpstr>PowerPoint Presentation</vt:lpstr>
      <vt:lpstr>PowerPoint Presentation</vt:lpstr>
      <vt:lpstr>Supersweet 100 salads</vt:lpstr>
      <vt:lpstr>Rutgers Select (Determinate) canning</vt:lpstr>
      <vt:lpstr>Brandywine- (Heirloom) flavor</vt:lpstr>
      <vt:lpstr>Big Beef- (Indeterminate) size </vt:lpstr>
      <vt:lpstr>Amelia-(Spotted wilt. resis.) disease resistant</vt:lpstr>
      <vt:lpstr>Park’s Whopper - (Indeterminate)  sandwiches or fresh slicing</vt:lpstr>
      <vt:lpstr>PowerPoint Presentation</vt:lpstr>
      <vt:lpstr>Grafting Tomatoes</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Valued Gateway Client</dc:creator>
  <cp:lastModifiedBy>George Braman</cp:lastModifiedBy>
  <cp:revision>59</cp:revision>
  <dcterms:created xsi:type="dcterms:W3CDTF">2003-01-22T00:09:05Z</dcterms:created>
  <dcterms:modified xsi:type="dcterms:W3CDTF">2015-09-08T05:06:33Z</dcterms:modified>
</cp:coreProperties>
</file>