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5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6462F0-4690-6248-8831-866B55A8B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C38D-0C15-9C4F-BA86-81D531380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7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0B7C-F5AA-7E4A-8CF4-D79309069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9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9DA60-7C2C-6B4B-802D-984B44230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7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87827-10FF-C04B-8624-4BFCDCA1C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F91A-76DB-124F-93F7-E8EE87C50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127E2-C156-4D44-8CA6-3A85D374D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2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A1E09-2A20-5D4B-8AE0-E325E8052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717-CA19-5545-A86B-3A8BDF8A4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25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566B-8E83-1946-BDC2-23C31C00B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4157-5398-DB45-811A-842D96B32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1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0334D2-E9AC-D443-854D-D52FF8DD4D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/>
              <a:t>Herbicide Use In Stormwater Management Ponds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Dan McMillan and Beau Long</a:t>
            </a:r>
          </a:p>
          <a:p>
            <a:r>
              <a:rPr lang="en-US" altLang="en-US"/>
              <a:t>UAP Distribution,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307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6"/>
          <a:stretch>
            <a:fillRect/>
          </a:stretch>
        </p:blipFill>
        <p:spPr bwMode="auto">
          <a:xfrm>
            <a:off x="990600" y="685800"/>
            <a:ext cx="70199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inting the fresh cut st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07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54400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2307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00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307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229600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Recommended Herbicides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Glyphosate (Rodeo, Pondmaster, Aquaneat, Aquamaster, etc.)</a:t>
            </a:r>
          </a:p>
          <a:p>
            <a:r>
              <a:rPr lang="en-US" altLang="en-US"/>
              <a:t>Triclopyr (Renovate, etc.)</a:t>
            </a:r>
          </a:p>
          <a:p>
            <a:r>
              <a:rPr lang="en-US" altLang="en-US"/>
              <a:t>Imazapyr (Habitat, Polaris, etc.)</a:t>
            </a:r>
          </a:p>
          <a:p>
            <a:r>
              <a:rPr lang="en-US" altLang="en-US"/>
              <a:t>Clopyralid (Transline)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Glyphosate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Contact herbicide</a:t>
            </a:r>
          </a:p>
          <a:p>
            <a:pPr>
              <a:buFont typeface="Wingdings" charset="2"/>
              <a:buNone/>
            </a:pPr>
            <a:r>
              <a:rPr lang="en-US" altLang="en-US"/>
              <a:t>		(Roundup-for aquatic use)</a:t>
            </a:r>
          </a:p>
          <a:p>
            <a:r>
              <a:rPr lang="en-US" altLang="en-US"/>
              <a:t>Controls grasses and weeds</a:t>
            </a:r>
          </a:p>
          <a:p>
            <a:r>
              <a:rPr lang="en-US" altLang="en-US"/>
              <a:t>Roundup labeled for terrestrial</a:t>
            </a:r>
          </a:p>
          <a:p>
            <a:r>
              <a:rPr lang="en-US" altLang="en-US"/>
              <a:t>Rodeo and Pondmaster labeled for aquatic</a:t>
            </a:r>
          </a:p>
          <a:p>
            <a:r>
              <a:rPr lang="en-US" altLang="en-US"/>
              <a:t>No Soil residual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Triclopyr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Systemic Activity</a:t>
            </a:r>
          </a:p>
          <a:p>
            <a:r>
              <a:rPr lang="en-US" altLang="en-US"/>
              <a:t>Controls BLW’s</a:t>
            </a:r>
          </a:p>
          <a:p>
            <a:r>
              <a:rPr lang="en-US" altLang="en-US"/>
              <a:t>Very little soil activity</a:t>
            </a:r>
          </a:p>
          <a:p>
            <a:r>
              <a:rPr lang="en-US" altLang="en-US"/>
              <a:t>Avoid using in high temperatures</a:t>
            </a:r>
          </a:p>
          <a:p>
            <a:r>
              <a:rPr lang="en-US" altLang="en-US"/>
              <a:t>Garlon labeled for terrestrial</a:t>
            </a:r>
          </a:p>
          <a:p>
            <a:r>
              <a:rPr lang="en-US" altLang="en-US"/>
              <a:t>Renovate cleared for aquatic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Imazapyr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Contact and systemic activity</a:t>
            </a:r>
          </a:p>
          <a:p>
            <a:r>
              <a:rPr lang="en-US" altLang="en-US"/>
              <a:t>Control of grasses, blw’s and hardwoods</a:t>
            </a:r>
          </a:p>
          <a:p>
            <a:r>
              <a:rPr lang="en-US" altLang="en-US"/>
              <a:t>Does have soil activity</a:t>
            </a:r>
          </a:p>
          <a:p>
            <a:r>
              <a:rPr lang="en-US" altLang="en-US"/>
              <a:t>Arsenal labeled for terrestrial</a:t>
            </a:r>
          </a:p>
          <a:p>
            <a:r>
              <a:rPr lang="en-US" altLang="en-US"/>
              <a:t>Habitat cleared for aquatic use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Clopyralid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Systemic Herbicide</a:t>
            </a:r>
          </a:p>
          <a:p>
            <a:r>
              <a:rPr lang="en-US" altLang="en-US"/>
              <a:t>Control of legumes</a:t>
            </a:r>
          </a:p>
          <a:p>
            <a:pPr lvl="1"/>
            <a:r>
              <a:rPr lang="en-US" altLang="en-US"/>
              <a:t>(kudzu, locust, etc.)</a:t>
            </a:r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*Transline can be used up to waters edge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and held spr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78313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307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2190"/>
          <a:stretch>
            <a:fillRect/>
          </a:stretch>
        </p:blipFill>
        <p:spPr bwMode="auto">
          <a:xfrm>
            <a:off x="2590800" y="685800"/>
            <a:ext cx="39608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Easy access suction filter, drain located on bottom for complete draining ability. Can be ordered with a turf spraying boo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96000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</TotalTime>
  <Words>121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Globe</vt:lpstr>
      <vt:lpstr>Herbicide Use In Stormwater Management Ponds</vt:lpstr>
      <vt:lpstr>Recommended Herbicides</vt:lpstr>
      <vt:lpstr>Glyphosate</vt:lpstr>
      <vt:lpstr>Triclopyr</vt:lpstr>
      <vt:lpstr>Imazapyr</vt:lpstr>
      <vt:lpstr>Clopyralid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Herbicide Use In Stormwater Management Ponds</dc:title>
  <dc:creator>George Braman</dc:creator>
  <cp:lastModifiedBy>George Braman</cp:lastModifiedBy>
  <cp:revision>1</cp:revision>
  <dcterms:created xsi:type="dcterms:W3CDTF">2015-09-08T00:49:38Z</dcterms:created>
  <dcterms:modified xsi:type="dcterms:W3CDTF">2015-09-08T00:53:54Z</dcterms:modified>
</cp:coreProperties>
</file>