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compatMode="1" saveSubsetFonts="1" autoCompressPictures="0">
  <p:sldMasterIdLst>
    <p:sldMasterId id="2147483709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5" r:id="rId8"/>
    <p:sldId id="262" r:id="rId9"/>
    <p:sldId id="266" r:id="rId10"/>
    <p:sldId id="267" r:id="rId11"/>
    <p:sldId id="268" r:id="rId12"/>
    <p:sldId id="271" r:id="rId13"/>
    <p:sldId id="269" r:id="rId14"/>
    <p:sldId id="270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3" r:id="rId26"/>
    <p:sldId id="282" r:id="rId27"/>
    <p:sldId id="284" r:id="rId28"/>
    <p:sldId id="285" r:id="rId29"/>
    <p:sldId id="286" r:id="rId30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74"/>
  </p:normalViewPr>
  <p:slideViewPr>
    <p:cSldViewPr>
      <p:cViewPr varScale="1">
        <p:scale>
          <a:sx n="124" d="100"/>
          <a:sy n="124" d="100"/>
        </p:scale>
        <p:origin x="1824" y="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presProps" Target="presProps.xml"/><Relationship Id="rId32" Type="http://schemas.openxmlformats.org/officeDocument/2006/relationships/viewProps" Target="view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heme" Target="theme/theme1.xml"/><Relationship Id="rId3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5762" name="Group 18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415763" name="Group 19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415764" name="Freeform 20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>
                  <a:gd name="T0" fmla="*/ 2740 w 2882"/>
                  <a:gd name="T1" fmla="*/ 528 h 1671"/>
                  <a:gd name="T2" fmla="*/ 2632 w 2882"/>
                  <a:gd name="T3" fmla="*/ 484 h 1671"/>
                  <a:gd name="T4" fmla="*/ 2480 w 2882"/>
                  <a:gd name="T5" fmla="*/ 424 h 1671"/>
                  <a:gd name="T6" fmla="*/ 2203 w 2882"/>
                  <a:gd name="T7" fmla="*/ 343 h 1671"/>
                  <a:gd name="T8" fmla="*/ 1970 w 2882"/>
                  <a:gd name="T9" fmla="*/ 277 h 1671"/>
                  <a:gd name="T10" fmla="*/ 1807 w 2882"/>
                  <a:gd name="T11" fmla="*/ 212 h 1671"/>
                  <a:gd name="T12" fmla="*/ 1693 w 2882"/>
                  <a:gd name="T13" fmla="*/ 152 h 1671"/>
                  <a:gd name="T14" fmla="*/ 1628 w 2882"/>
                  <a:gd name="T15" fmla="*/ 103 h 1671"/>
                  <a:gd name="T16" fmla="*/ 1590 w 2882"/>
                  <a:gd name="T17" fmla="*/ 60 h 1671"/>
                  <a:gd name="T18" fmla="*/ 1579 w 2882"/>
                  <a:gd name="T19" fmla="*/ 27 h 1671"/>
                  <a:gd name="T20" fmla="*/ 1585 w 2882"/>
                  <a:gd name="T21" fmla="*/ 0 h 1671"/>
                  <a:gd name="T22" fmla="*/ 1557 w 2882"/>
                  <a:gd name="T23" fmla="*/ 49 h 1671"/>
                  <a:gd name="T24" fmla="*/ 1568 w 2882"/>
                  <a:gd name="T25" fmla="*/ 98 h 1671"/>
                  <a:gd name="T26" fmla="*/ 1617 w 2882"/>
                  <a:gd name="T27" fmla="*/ 141 h 1671"/>
                  <a:gd name="T28" fmla="*/ 1688 w 2882"/>
                  <a:gd name="T29" fmla="*/ 185 h 1671"/>
                  <a:gd name="T30" fmla="*/ 1791 w 2882"/>
                  <a:gd name="T31" fmla="*/ 228 h 1671"/>
                  <a:gd name="T32" fmla="*/ 2040 w 2882"/>
                  <a:gd name="T33" fmla="*/ 310 h 1671"/>
                  <a:gd name="T34" fmla="*/ 2285 w 2882"/>
                  <a:gd name="T35" fmla="*/ 381 h 1671"/>
                  <a:gd name="T36" fmla="*/ 2464 w 2882"/>
                  <a:gd name="T37" fmla="*/ 435 h 1671"/>
                  <a:gd name="T38" fmla="*/ 2605 w 2882"/>
                  <a:gd name="T39" fmla="*/ 484 h 1671"/>
                  <a:gd name="T40" fmla="*/ 2708 w 2882"/>
                  <a:gd name="T41" fmla="*/ 528 h 1671"/>
                  <a:gd name="T42" fmla="*/ 2768 w 2882"/>
                  <a:gd name="T43" fmla="*/ 560 h 1671"/>
                  <a:gd name="T44" fmla="*/ 2795 w 2882"/>
                  <a:gd name="T45" fmla="*/ 593 h 1671"/>
                  <a:gd name="T46" fmla="*/ 2795 w 2882"/>
                  <a:gd name="T47" fmla="*/ 642 h 1671"/>
                  <a:gd name="T48" fmla="*/ 2762 w 2882"/>
                  <a:gd name="T49" fmla="*/ 691 h 1671"/>
                  <a:gd name="T50" fmla="*/ 2692 w 2882"/>
                  <a:gd name="T51" fmla="*/ 735 h 1671"/>
                  <a:gd name="T52" fmla="*/ 2589 w 2882"/>
                  <a:gd name="T53" fmla="*/ 778 h 1671"/>
                  <a:gd name="T54" fmla="*/ 2458 w 2882"/>
                  <a:gd name="T55" fmla="*/ 822 h 1671"/>
                  <a:gd name="T56" fmla="*/ 2301 w 2882"/>
                  <a:gd name="T57" fmla="*/ 865 h 1671"/>
                  <a:gd name="T58" fmla="*/ 2030 w 2882"/>
                  <a:gd name="T59" fmla="*/ 930 h 1671"/>
                  <a:gd name="T60" fmla="*/ 1606 w 2882"/>
                  <a:gd name="T61" fmla="*/ 1034 h 1671"/>
                  <a:gd name="T62" fmla="*/ 1145 w 2882"/>
                  <a:gd name="T63" fmla="*/ 1164 h 1671"/>
                  <a:gd name="T64" fmla="*/ 673 w 2882"/>
                  <a:gd name="T65" fmla="*/ 1328 h 1671"/>
                  <a:gd name="T66" fmla="*/ 217 w 2882"/>
                  <a:gd name="T67" fmla="*/ 1545 h 1671"/>
                  <a:gd name="T68" fmla="*/ 353 w 2882"/>
                  <a:gd name="T69" fmla="*/ 1671 h 1671"/>
                  <a:gd name="T70" fmla="*/ 754 w 2882"/>
                  <a:gd name="T71" fmla="*/ 1469 h 1671"/>
                  <a:gd name="T72" fmla="*/ 1145 w 2882"/>
                  <a:gd name="T73" fmla="*/ 1311 h 1671"/>
                  <a:gd name="T74" fmla="*/ 1519 w 2882"/>
                  <a:gd name="T75" fmla="*/ 1186 h 1671"/>
                  <a:gd name="T76" fmla="*/ 1861 w 2882"/>
                  <a:gd name="T77" fmla="*/ 1083 h 1671"/>
                  <a:gd name="T78" fmla="*/ 2165 w 2882"/>
                  <a:gd name="T79" fmla="*/ 1007 h 1671"/>
                  <a:gd name="T80" fmla="*/ 2426 w 2882"/>
                  <a:gd name="T81" fmla="*/ 947 h 1671"/>
                  <a:gd name="T82" fmla="*/ 2626 w 2882"/>
                  <a:gd name="T83" fmla="*/ 892 h 1671"/>
                  <a:gd name="T84" fmla="*/ 2762 w 2882"/>
                  <a:gd name="T85" fmla="*/ 838 h 1671"/>
                  <a:gd name="T86" fmla="*/ 2827 w 2882"/>
                  <a:gd name="T87" fmla="*/ 794 h 1671"/>
                  <a:gd name="T88" fmla="*/ 2865 w 2882"/>
                  <a:gd name="T89" fmla="*/ 745 h 1671"/>
                  <a:gd name="T90" fmla="*/ 2882 w 2882"/>
                  <a:gd name="T91" fmla="*/ 702 h 1671"/>
                  <a:gd name="T92" fmla="*/ 2854 w 2882"/>
                  <a:gd name="T93" fmla="*/ 620 h 1671"/>
                  <a:gd name="T94" fmla="*/ 2800 w 2882"/>
                  <a:gd name="T95" fmla="*/ 560 h 1671"/>
                  <a:gd name="T96" fmla="*/ 2773 w 2882"/>
                  <a:gd name="T97" fmla="*/ 544 h 1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5765" name="Freeform 21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>
                  <a:gd name="T0" fmla="*/ 1259 w 1259"/>
                  <a:gd name="T1" fmla="*/ 615 h 811"/>
                  <a:gd name="T2" fmla="*/ 1248 w 1259"/>
                  <a:gd name="T3" fmla="*/ 588 h 811"/>
                  <a:gd name="T4" fmla="*/ 1237 w 1259"/>
                  <a:gd name="T5" fmla="*/ 566 h 811"/>
                  <a:gd name="T6" fmla="*/ 1216 w 1259"/>
                  <a:gd name="T7" fmla="*/ 539 h 811"/>
                  <a:gd name="T8" fmla="*/ 1188 w 1259"/>
                  <a:gd name="T9" fmla="*/ 517 h 811"/>
                  <a:gd name="T10" fmla="*/ 1123 w 1259"/>
                  <a:gd name="T11" fmla="*/ 479 h 811"/>
                  <a:gd name="T12" fmla="*/ 1042 w 1259"/>
                  <a:gd name="T13" fmla="*/ 441 h 811"/>
                  <a:gd name="T14" fmla="*/ 944 w 1259"/>
                  <a:gd name="T15" fmla="*/ 408 h 811"/>
                  <a:gd name="T16" fmla="*/ 841 w 1259"/>
                  <a:gd name="T17" fmla="*/ 381 h 811"/>
                  <a:gd name="T18" fmla="*/ 727 w 1259"/>
                  <a:gd name="T19" fmla="*/ 348 h 811"/>
                  <a:gd name="T20" fmla="*/ 613 w 1259"/>
                  <a:gd name="T21" fmla="*/ 321 h 811"/>
                  <a:gd name="T22" fmla="*/ 499 w 1259"/>
                  <a:gd name="T23" fmla="*/ 294 h 811"/>
                  <a:gd name="T24" fmla="*/ 391 w 1259"/>
                  <a:gd name="T25" fmla="*/ 261 h 811"/>
                  <a:gd name="T26" fmla="*/ 288 w 1259"/>
                  <a:gd name="T27" fmla="*/ 229 h 811"/>
                  <a:gd name="T28" fmla="*/ 195 w 1259"/>
                  <a:gd name="T29" fmla="*/ 196 h 811"/>
                  <a:gd name="T30" fmla="*/ 119 w 1259"/>
                  <a:gd name="T31" fmla="*/ 152 h 811"/>
                  <a:gd name="T32" fmla="*/ 54 w 1259"/>
                  <a:gd name="T33" fmla="*/ 109 h 811"/>
                  <a:gd name="T34" fmla="*/ 33 w 1259"/>
                  <a:gd name="T35" fmla="*/ 87 h 811"/>
                  <a:gd name="T36" fmla="*/ 16 w 1259"/>
                  <a:gd name="T37" fmla="*/ 60 h 811"/>
                  <a:gd name="T38" fmla="*/ 5 w 1259"/>
                  <a:gd name="T39" fmla="*/ 33 h 811"/>
                  <a:gd name="T40" fmla="*/ 0 w 1259"/>
                  <a:gd name="T41" fmla="*/ 0 h 811"/>
                  <a:gd name="T42" fmla="*/ 0 w 1259"/>
                  <a:gd name="T43" fmla="*/ 6 h 811"/>
                  <a:gd name="T44" fmla="*/ 0 w 1259"/>
                  <a:gd name="T45" fmla="*/ 11 h 811"/>
                  <a:gd name="T46" fmla="*/ 0 w 1259"/>
                  <a:gd name="T47" fmla="*/ 38 h 811"/>
                  <a:gd name="T48" fmla="*/ 5 w 1259"/>
                  <a:gd name="T49" fmla="*/ 60 h 811"/>
                  <a:gd name="T50" fmla="*/ 16 w 1259"/>
                  <a:gd name="T51" fmla="*/ 87 h 811"/>
                  <a:gd name="T52" fmla="*/ 33 w 1259"/>
                  <a:gd name="T53" fmla="*/ 114 h 811"/>
                  <a:gd name="T54" fmla="*/ 54 w 1259"/>
                  <a:gd name="T55" fmla="*/ 142 h 811"/>
                  <a:gd name="T56" fmla="*/ 87 w 1259"/>
                  <a:gd name="T57" fmla="*/ 174 h 811"/>
                  <a:gd name="T58" fmla="*/ 125 w 1259"/>
                  <a:gd name="T59" fmla="*/ 207 h 811"/>
                  <a:gd name="T60" fmla="*/ 179 w 1259"/>
                  <a:gd name="T61" fmla="*/ 240 h 811"/>
                  <a:gd name="T62" fmla="*/ 244 w 1259"/>
                  <a:gd name="T63" fmla="*/ 278 h 811"/>
                  <a:gd name="T64" fmla="*/ 326 w 1259"/>
                  <a:gd name="T65" fmla="*/ 310 h 811"/>
                  <a:gd name="T66" fmla="*/ 418 w 1259"/>
                  <a:gd name="T67" fmla="*/ 348 h 811"/>
                  <a:gd name="T68" fmla="*/ 526 w 1259"/>
                  <a:gd name="T69" fmla="*/ 381 h 811"/>
                  <a:gd name="T70" fmla="*/ 657 w 1259"/>
                  <a:gd name="T71" fmla="*/ 414 h 811"/>
                  <a:gd name="T72" fmla="*/ 749 w 1259"/>
                  <a:gd name="T73" fmla="*/ 435 h 811"/>
                  <a:gd name="T74" fmla="*/ 830 w 1259"/>
                  <a:gd name="T75" fmla="*/ 463 h 811"/>
                  <a:gd name="T76" fmla="*/ 901 w 1259"/>
                  <a:gd name="T77" fmla="*/ 490 h 811"/>
                  <a:gd name="T78" fmla="*/ 966 w 1259"/>
                  <a:gd name="T79" fmla="*/ 512 h 811"/>
                  <a:gd name="T80" fmla="*/ 1015 w 1259"/>
                  <a:gd name="T81" fmla="*/ 539 h 811"/>
                  <a:gd name="T82" fmla="*/ 1053 w 1259"/>
                  <a:gd name="T83" fmla="*/ 566 h 811"/>
                  <a:gd name="T84" fmla="*/ 1080 w 1259"/>
                  <a:gd name="T85" fmla="*/ 593 h 811"/>
                  <a:gd name="T86" fmla="*/ 1102 w 1259"/>
                  <a:gd name="T87" fmla="*/ 620 h 811"/>
                  <a:gd name="T88" fmla="*/ 1112 w 1259"/>
                  <a:gd name="T89" fmla="*/ 648 h 811"/>
                  <a:gd name="T90" fmla="*/ 1118 w 1259"/>
                  <a:gd name="T91" fmla="*/ 675 h 811"/>
                  <a:gd name="T92" fmla="*/ 1112 w 1259"/>
                  <a:gd name="T93" fmla="*/ 697 h 811"/>
                  <a:gd name="T94" fmla="*/ 1096 w 1259"/>
                  <a:gd name="T95" fmla="*/ 724 h 811"/>
                  <a:gd name="T96" fmla="*/ 1080 w 1259"/>
                  <a:gd name="T97" fmla="*/ 746 h 811"/>
                  <a:gd name="T98" fmla="*/ 1053 w 1259"/>
                  <a:gd name="T99" fmla="*/ 767 h 811"/>
                  <a:gd name="T100" fmla="*/ 1015 w 1259"/>
                  <a:gd name="T101" fmla="*/ 789 h 811"/>
                  <a:gd name="T102" fmla="*/ 977 w 1259"/>
                  <a:gd name="T103" fmla="*/ 811 h 811"/>
                  <a:gd name="T104" fmla="*/ 1047 w 1259"/>
                  <a:gd name="T105" fmla="*/ 789 h 811"/>
                  <a:gd name="T106" fmla="*/ 1107 w 1259"/>
                  <a:gd name="T107" fmla="*/ 767 h 811"/>
                  <a:gd name="T108" fmla="*/ 1156 w 1259"/>
                  <a:gd name="T109" fmla="*/ 746 h 811"/>
                  <a:gd name="T110" fmla="*/ 1199 w 1259"/>
                  <a:gd name="T111" fmla="*/ 724 h 811"/>
                  <a:gd name="T112" fmla="*/ 1226 w 1259"/>
                  <a:gd name="T113" fmla="*/ 702 h 811"/>
                  <a:gd name="T114" fmla="*/ 1248 w 1259"/>
                  <a:gd name="T115" fmla="*/ 675 h 811"/>
                  <a:gd name="T116" fmla="*/ 1259 w 1259"/>
                  <a:gd name="T117" fmla="*/ 648 h 811"/>
                  <a:gd name="T118" fmla="*/ 1259 w 1259"/>
                  <a:gd name="T119" fmla="*/ 615 h 811"/>
                  <a:gd name="T120" fmla="*/ 1259 w 1259"/>
                  <a:gd name="T121" fmla="*/ 615 h 8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5766" name="Freeform 22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>
                  <a:gd name="T0" fmla="*/ 92 w 2849"/>
                  <a:gd name="T1" fmla="*/ 958 h 969"/>
                  <a:gd name="T2" fmla="*/ 0 w 2849"/>
                  <a:gd name="T3" fmla="*/ 969 h 969"/>
                  <a:gd name="T4" fmla="*/ 391 w 2849"/>
                  <a:gd name="T5" fmla="*/ 969 h 969"/>
                  <a:gd name="T6" fmla="*/ 434 w 2849"/>
                  <a:gd name="T7" fmla="*/ 947 h 969"/>
                  <a:gd name="T8" fmla="*/ 483 w 2849"/>
                  <a:gd name="T9" fmla="*/ 914 h 969"/>
                  <a:gd name="T10" fmla="*/ 554 w 2849"/>
                  <a:gd name="T11" fmla="*/ 876 h 969"/>
                  <a:gd name="T12" fmla="*/ 635 w 2849"/>
                  <a:gd name="T13" fmla="*/ 838 h 969"/>
                  <a:gd name="T14" fmla="*/ 727 w 2849"/>
                  <a:gd name="T15" fmla="*/ 794 h 969"/>
                  <a:gd name="T16" fmla="*/ 836 w 2849"/>
                  <a:gd name="T17" fmla="*/ 745 h 969"/>
                  <a:gd name="T18" fmla="*/ 961 w 2849"/>
                  <a:gd name="T19" fmla="*/ 696 h 969"/>
                  <a:gd name="T20" fmla="*/ 1102 w 2849"/>
                  <a:gd name="T21" fmla="*/ 642 h 969"/>
                  <a:gd name="T22" fmla="*/ 1259 w 2849"/>
                  <a:gd name="T23" fmla="*/ 582 h 969"/>
                  <a:gd name="T24" fmla="*/ 1433 w 2849"/>
                  <a:gd name="T25" fmla="*/ 522 h 969"/>
                  <a:gd name="T26" fmla="*/ 1623 w 2849"/>
                  <a:gd name="T27" fmla="*/ 462 h 969"/>
                  <a:gd name="T28" fmla="*/ 1829 w 2849"/>
                  <a:gd name="T29" fmla="*/ 403 h 969"/>
                  <a:gd name="T30" fmla="*/ 2057 w 2849"/>
                  <a:gd name="T31" fmla="*/ 343 h 969"/>
                  <a:gd name="T32" fmla="*/ 2301 w 2849"/>
                  <a:gd name="T33" fmla="*/ 283 h 969"/>
                  <a:gd name="T34" fmla="*/ 2567 w 2849"/>
                  <a:gd name="T35" fmla="*/ 223 h 969"/>
                  <a:gd name="T36" fmla="*/ 2849 w 2849"/>
                  <a:gd name="T37" fmla="*/ 163 h 969"/>
                  <a:gd name="T38" fmla="*/ 2849 w 2849"/>
                  <a:gd name="T39" fmla="*/ 0 h 969"/>
                  <a:gd name="T40" fmla="*/ 2817 w 2849"/>
                  <a:gd name="T41" fmla="*/ 16 h 969"/>
                  <a:gd name="T42" fmla="*/ 2773 w 2849"/>
                  <a:gd name="T43" fmla="*/ 33 h 969"/>
                  <a:gd name="T44" fmla="*/ 2719 w 2849"/>
                  <a:gd name="T45" fmla="*/ 54 h 969"/>
                  <a:gd name="T46" fmla="*/ 2648 w 2849"/>
                  <a:gd name="T47" fmla="*/ 76 h 969"/>
                  <a:gd name="T48" fmla="*/ 2572 w 2849"/>
                  <a:gd name="T49" fmla="*/ 98 h 969"/>
                  <a:gd name="T50" fmla="*/ 2491 w 2849"/>
                  <a:gd name="T51" fmla="*/ 120 h 969"/>
                  <a:gd name="T52" fmla="*/ 2399 w 2849"/>
                  <a:gd name="T53" fmla="*/ 147 h 969"/>
                  <a:gd name="T54" fmla="*/ 2301 w 2849"/>
                  <a:gd name="T55" fmla="*/ 169 h 969"/>
                  <a:gd name="T56" fmla="*/ 2095 w 2849"/>
                  <a:gd name="T57" fmla="*/ 223 h 969"/>
                  <a:gd name="T58" fmla="*/ 1889 w 2849"/>
                  <a:gd name="T59" fmla="*/ 277 h 969"/>
                  <a:gd name="T60" fmla="*/ 1688 w 2849"/>
                  <a:gd name="T61" fmla="*/ 326 h 969"/>
                  <a:gd name="T62" fmla="*/ 1590 w 2849"/>
                  <a:gd name="T63" fmla="*/ 354 h 969"/>
                  <a:gd name="T64" fmla="*/ 1503 w 2849"/>
                  <a:gd name="T65" fmla="*/ 381 h 969"/>
                  <a:gd name="T66" fmla="*/ 1107 w 2849"/>
                  <a:gd name="T67" fmla="*/ 506 h 969"/>
                  <a:gd name="T68" fmla="*/ 912 w 2849"/>
                  <a:gd name="T69" fmla="*/ 577 h 969"/>
                  <a:gd name="T70" fmla="*/ 727 w 2849"/>
                  <a:gd name="T71" fmla="*/ 647 h 969"/>
                  <a:gd name="T72" fmla="*/ 548 w 2849"/>
                  <a:gd name="T73" fmla="*/ 718 h 969"/>
                  <a:gd name="T74" fmla="*/ 380 w 2849"/>
                  <a:gd name="T75" fmla="*/ 794 h 969"/>
                  <a:gd name="T76" fmla="*/ 228 w 2849"/>
                  <a:gd name="T77" fmla="*/ 876 h 969"/>
                  <a:gd name="T78" fmla="*/ 92 w 2849"/>
                  <a:gd name="T79" fmla="*/ 958 h 969"/>
                  <a:gd name="T80" fmla="*/ 92 w 2849"/>
                  <a:gd name="T81" fmla="*/ 958 h 9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5767" name="Freeform 23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5768" name="Freeform 24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>
                  <a:gd name="T0" fmla="*/ 0 w 1248"/>
                  <a:gd name="T1" fmla="*/ 332 h 539"/>
                  <a:gd name="T2" fmla="*/ 0 w 1248"/>
                  <a:gd name="T3" fmla="*/ 360 h 539"/>
                  <a:gd name="T4" fmla="*/ 5 w 1248"/>
                  <a:gd name="T5" fmla="*/ 387 h 539"/>
                  <a:gd name="T6" fmla="*/ 27 w 1248"/>
                  <a:gd name="T7" fmla="*/ 414 h 539"/>
                  <a:gd name="T8" fmla="*/ 54 w 1248"/>
                  <a:gd name="T9" fmla="*/ 436 h 539"/>
                  <a:gd name="T10" fmla="*/ 92 w 1248"/>
                  <a:gd name="T11" fmla="*/ 463 h 539"/>
                  <a:gd name="T12" fmla="*/ 141 w 1248"/>
                  <a:gd name="T13" fmla="*/ 490 h 539"/>
                  <a:gd name="T14" fmla="*/ 195 w 1248"/>
                  <a:gd name="T15" fmla="*/ 512 h 539"/>
                  <a:gd name="T16" fmla="*/ 255 w 1248"/>
                  <a:gd name="T17" fmla="*/ 539 h 539"/>
                  <a:gd name="T18" fmla="*/ 212 w 1248"/>
                  <a:gd name="T19" fmla="*/ 517 h 539"/>
                  <a:gd name="T20" fmla="*/ 179 w 1248"/>
                  <a:gd name="T21" fmla="*/ 490 h 539"/>
                  <a:gd name="T22" fmla="*/ 157 w 1248"/>
                  <a:gd name="T23" fmla="*/ 468 h 539"/>
                  <a:gd name="T24" fmla="*/ 141 w 1248"/>
                  <a:gd name="T25" fmla="*/ 447 h 539"/>
                  <a:gd name="T26" fmla="*/ 136 w 1248"/>
                  <a:gd name="T27" fmla="*/ 425 h 539"/>
                  <a:gd name="T28" fmla="*/ 136 w 1248"/>
                  <a:gd name="T29" fmla="*/ 403 h 539"/>
                  <a:gd name="T30" fmla="*/ 141 w 1248"/>
                  <a:gd name="T31" fmla="*/ 381 h 539"/>
                  <a:gd name="T32" fmla="*/ 157 w 1248"/>
                  <a:gd name="T33" fmla="*/ 365 h 539"/>
                  <a:gd name="T34" fmla="*/ 179 w 1248"/>
                  <a:gd name="T35" fmla="*/ 343 h 539"/>
                  <a:gd name="T36" fmla="*/ 201 w 1248"/>
                  <a:gd name="T37" fmla="*/ 327 h 539"/>
                  <a:gd name="T38" fmla="*/ 266 w 1248"/>
                  <a:gd name="T39" fmla="*/ 294 h 539"/>
                  <a:gd name="T40" fmla="*/ 353 w 1248"/>
                  <a:gd name="T41" fmla="*/ 262 h 539"/>
                  <a:gd name="T42" fmla="*/ 445 w 1248"/>
                  <a:gd name="T43" fmla="*/ 234 h 539"/>
                  <a:gd name="T44" fmla="*/ 554 w 1248"/>
                  <a:gd name="T45" fmla="*/ 213 h 539"/>
                  <a:gd name="T46" fmla="*/ 662 w 1248"/>
                  <a:gd name="T47" fmla="*/ 191 h 539"/>
                  <a:gd name="T48" fmla="*/ 890 w 1248"/>
                  <a:gd name="T49" fmla="*/ 153 h 539"/>
                  <a:gd name="T50" fmla="*/ 993 w 1248"/>
                  <a:gd name="T51" fmla="*/ 136 h 539"/>
                  <a:gd name="T52" fmla="*/ 1091 w 1248"/>
                  <a:gd name="T53" fmla="*/ 120 h 539"/>
                  <a:gd name="T54" fmla="*/ 1178 w 1248"/>
                  <a:gd name="T55" fmla="*/ 115 h 539"/>
                  <a:gd name="T56" fmla="*/ 1248 w 1248"/>
                  <a:gd name="T57" fmla="*/ 104 h 539"/>
                  <a:gd name="T58" fmla="*/ 1248 w 1248"/>
                  <a:gd name="T59" fmla="*/ 0 h 539"/>
                  <a:gd name="T60" fmla="*/ 1161 w 1248"/>
                  <a:gd name="T61" fmla="*/ 22 h 539"/>
                  <a:gd name="T62" fmla="*/ 1069 w 1248"/>
                  <a:gd name="T63" fmla="*/ 38 h 539"/>
                  <a:gd name="T64" fmla="*/ 874 w 1248"/>
                  <a:gd name="T65" fmla="*/ 71 h 539"/>
                  <a:gd name="T66" fmla="*/ 673 w 1248"/>
                  <a:gd name="T67" fmla="*/ 93 h 539"/>
                  <a:gd name="T68" fmla="*/ 483 w 1248"/>
                  <a:gd name="T69" fmla="*/ 126 h 539"/>
                  <a:gd name="T70" fmla="*/ 391 w 1248"/>
                  <a:gd name="T71" fmla="*/ 142 h 539"/>
                  <a:gd name="T72" fmla="*/ 309 w 1248"/>
                  <a:gd name="T73" fmla="*/ 158 h 539"/>
                  <a:gd name="T74" fmla="*/ 228 w 1248"/>
                  <a:gd name="T75" fmla="*/ 180 h 539"/>
                  <a:gd name="T76" fmla="*/ 163 w 1248"/>
                  <a:gd name="T77" fmla="*/ 202 h 539"/>
                  <a:gd name="T78" fmla="*/ 103 w 1248"/>
                  <a:gd name="T79" fmla="*/ 229 h 539"/>
                  <a:gd name="T80" fmla="*/ 54 w 1248"/>
                  <a:gd name="T81" fmla="*/ 256 h 539"/>
                  <a:gd name="T82" fmla="*/ 22 w 1248"/>
                  <a:gd name="T83" fmla="*/ 294 h 539"/>
                  <a:gd name="T84" fmla="*/ 0 w 1248"/>
                  <a:gd name="T85" fmla="*/ 332 h 539"/>
                  <a:gd name="T86" fmla="*/ 0 w 1248"/>
                  <a:gd name="T87" fmla="*/ 332 h 5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415769" name="Freeform 25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>
                <a:gd name="T0" fmla="*/ 982 w 2296"/>
                <a:gd name="T1" fmla="*/ 1061 h 1469"/>
                <a:gd name="T2" fmla="*/ 1357 w 2296"/>
                <a:gd name="T3" fmla="*/ 1012 h 1469"/>
                <a:gd name="T4" fmla="*/ 1666 w 2296"/>
                <a:gd name="T5" fmla="*/ 957 h 1469"/>
                <a:gd name="T6" fmla="*/ 1916 w 2296"/>
                <a:gd name="T7" fmla="*/ 897 h 1469"/>
                <a:gd name="T8" fmla="*/ 2100 w 2296"/>
                <a:gd name="T9" fmla="*/ 832 h 1469"/>
                <a:gd name="T10" fmla="*/ 2220 w 2296"/>
                <a:gd name="T11" fmla="*/ 756 h 1469"/>
                <a:gd name="T12" fmla="*/ 2285 w 2296"/>
                <a:gd name="T13" fmla="*/ 669 h 1469"/>
                <a:gd name="T14" fmla="*/ 2290 w 2296"/>
                <a:gd name="T15" fmla="*/ 560 h 1469"/>
                <a:gd name="T16" fmla="*/ 2241 w 2296"/>
                <a:gd name="T17" fmla="*/ 457 h 1469"/>
                <a:gd name="T18" fmla="*/ 2144 w 2296"/>
                <a:gd name="T19" fmla="*/ 364 h 1469"/>
                <a:gd name="T20" fmla="*/ 2008 w 2296"/>
                <a:gd name="T21" fmla="*/ 277 h 1469"/>
                <a:gd name="T22" fmla="*/ 1769 w 2296"/>
                <a:gd name="T23" fmla="*/ 157 h 1469"/>
                <a:gd name="T24" fmla="*/ 1612 w 2296"/>
                <a:gd name="T25" fmla="*/ 92 h 1469"/>
                <a:gd name="T26" fmla="*/ 1476 w 2296"/>
                <a:gd name="T27" fmla="*/ 43 h 1469"/>
                <a:gd name="T28" fmla="*/ 1384 w 2296"/>
                <a:gd name="T29" fmla="*/ 10 h 1469"/>
                <a:gd name="T30" fmla="*/ 1346 w 2296"/>
                <a:gd name="T31" fmla="*/ 0 h 1469"/>
                <a:gd name="T32" fmla="*/ 1655 w 2296"/>
                <a:gd name="T33" fmla="*/ 119 h 1469"/>
                <a:gd name="T34" fmla="*/ 1948 w 2296"/>
                <a:gd name="T35" fmla="*/ 255 h 1469"/>
                <a:gd name="T36" fmla="*/ 2068 w 2296"/>
                <a:gd name="T37" fmla="*/ 326 h 1469"/>
                <a:gd name="T38" fmla="*/ 2171 w 2296"/>
                <a:gd name="T39" fmla="*/ 402 h 1469"/>
                <a:gd name="T40" fmla="*/ 2236 w 2296"/>
                <a:gd name="T41" fmla="*/ 478 h 1469"/>
                <a:gd name="T42" fmla="*/ 2263 w 2296"/>
                <a:gd name="T43" fmla="*/ 560 h 1469"/>
                <a:gd name="T44" fmla="*/ 2241 w 2296"/>
                <a:gd name="T45" fmla="*/ 636 h 1469"/>
                <a:gd name="T46" fmla="*/ 2171 w 2296"/>
                <a:gd name="T47" fmla="*/ 702 h 1469"/>
                <a:gd name="T48" fmla="*/ 2062 w 2296"/>
                <a:gd name="T49" fmla="*/ 756 h 1469"/>
                <a:gd name="T50" fmla="*/ 1921 w 2296"/>
                <a:gd name="T51" fmla="*/ 800 h 1469"/>
                <a:gd name="T52" fmla="*/ 1748 w 2296"/>
                <a:gd name="T53" fmla="*/ 843 h 1469"/>
                <a:gd name="T54" fmla="*/ 1351 w 2296"/>
                <a:gd name="T55" fmla="*/ 908 h 1469"/>
                <a:gd name="T56" fmla="*/ 923 w 2296"/>
                <a:gd name="T57" fmla="*/ 968 h 1469"/>
                <a:gd name="T58" fmla="*/ 521 w 2296"/>
                <a:gd name="T59" fmla="*/ 1028 h 1469"/>
                <a:gd name="T60" fmla="*/ 353 w 2296"/>
                <a:gd name="T61" fmla="*/ 1066 h 1469"/>
                <a:gd name="T62" fmla="*/ 206 w 2296"/>
                <a:gd name="T63" fmla="*/ 1104 h 1469"/>
                <a:gd name="T64" fmla="*/ 92 w 2296"/>
                <a:gd name="T65" fmla="*/ 1148 h 1469"/>
                <a:gd name="T66" fmla="*/ 22 w 2296"/>
                <a:gd name="T67" fmla="*/ 1202 h 1469"/>
                <a:gd name="T68" fmla="*/ 0 w 2296"/>
                <a:gd name="T69" fmla="*/ 1262 h 1469"/>
                <a:gd name="T70" fmla="*/ 27 w 2296"/>
                <a:gd name="T71" fmla="*/ 1327 h 1469"/>
                <a:gd name="T72" fmla="*/ 98 w 2296"/>
                <a:gd name="T73" fmla="*/ 1382 h 1469"/>
                <a:gd name="T74" fmla="*/ 196 w 2296"/>
                <a:gd name="T75" fmla="*/ 1425 h 1469"/>
                <a:gd name="T76" fmla="*/ 326 w 2296"/>
                <a:gd name="T77" fmla="*/ 1469 h 1469"/>
                <a:gd name="T78" fmla="*/ 217 w 2296"/>
                <a:gd name="T79" fmla="*/ 1414 h 1469"/>
                <a:gd name="T80" fmla="*/ 147 w 2296"/>
                <a:gd name="T81" fmla="*/ 1360 h 1469"/>
                <a:gd name="T82" fmla="*/ 120 w 2296"/>
                <a:gd name="T83" fmla="*/ 1306 h 1469"/>
                <a:gd name="T84" fmla="*/ 141 w 2296"/>
                <a:gd name="T85" fmla="*/ 1257 h 1469"/>
                <a:gd name="T86" fmla="*/ 212 w 2296"/>
                <a:gd name="T87" fmla="*/ 1208 h 1469"/>
                <a:gd name="T88" fmla="*/ 342 w 2296"/>
                <a:gd name="T89" fmla="*/ 1164 h 1469"/>
                <a:gd name="T90" fmla="*/ 527 w 2296"/>
                <a:gd name="T91" fmla="*/ 1121 h 1469"/>
                <a:gd name="T92" fmla="*/ 771 w 2296"/>
                <a:gd name="T93" fmla="*/ 1088 h 1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5770" name="Freeform 26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906 h 1906"/>
                <a:gd name="T4" fmla="*/ 5740 w 5740"/>
                <a:gd name="T5" fmla="*/ 1906 h 1906"/>
                <a:gd name="T6" fmla="*/ 5740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15755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36725"/>
            <a:ext cx="7772400" cy="1920875"/>
          </a:xfrm>
        </p:spPr>
        <p:txBody>
          <a:bodyPr/>
          <a:lstStyle>
            <a:lvl1pPr>
              <a:defRPr sz="6000"/>
            </a:lvl1pPr>
          </a:lstStyle>
          <a:p>
            <a:pPr lvl="0"/>
            <a:r>
              <a:rPr lang="en-US" altLang="en-US" noProof="0" smtClean="0"/>
              <a:t>Click to edit Master title style</a:t>
            </a:r>
          </a:p>
        </p:txBody>
      </p:sp>
      <p:sp>
        <p:nvSpPr>
          <p:cNvPr id="415756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charset="2"/>
              <a:buNone/>
              <a:defRPr/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</a:p>
        </p:txBody>
      </p:sp>
      <p:sp>
        <p:nvSpPr>
          <p:cNvPr id="415757" name="Rectangle 13"/>
          <p:cNvSpPr>
            <a:spLocks noGrp="1" noChangeArrowheads="1"/>
          </p:cNvSpPr>
          <p:nvPr>
            <p:ph type="dt" sz="quarter" idx="2"/>
          </p:nvPr>
        </p:nvSpPr>
        <p:spPr>
          <a:xfrm>
            <a:off x="457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15758" name="Rectangle 14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25157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15759" name="Rectangle 15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625475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99B2CC38-51EA-1945-B44C-EC687C3F36EA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F6E604CE-D73E-EA4D-ABC4-68390708F496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078889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BBD34EF-0DE1-9444-B802-109227455DA0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106301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5157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>
          <a:xfrm>
            <a:off x="6553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DF54FFE2-1D4B-1647-9194-AC7FBB4B74C0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>
          <a:xfrm>
            <a:off x="3124200" y="6248400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014644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5157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553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BEF81308-F8F9-5A49-8F6C-9FE671AB0E81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>
          <a:xfrm>
            <a:off x="3124200" y="6248400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881187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3C6C0360-5ED6-3947-AA01-9D66CF1C0E8B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62610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92983C2-513F-9948-B9F6-3F9A155FB039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868979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2B0030B2-E116-314B-A9FF-ED86885E0E51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695455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9973A717-12B4-0748-A544-BCCB59B0B4C1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391407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FC18E89C-EEBA-E948-811F-72D5B340CC9E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142989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C6772A0-E56B-624A-BC6D-628AFC6A6538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768575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F578E3B1-4550-0A44-A159-CED7CCAFC0C5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080926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3E1BA9BC-C88D-0644-A302-BEC2F976CB47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15401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733" name="Rectangle 1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5157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effectLst/>
              </a:defRPr>
            </a:lvl1pPr>
          </a:lstStyle>
          <a:p>
            <a:endParaRPr lang="en-US" altLang="en-US"/>
          </a:p>
        </p:txBody>
      </p:sp>
      <p:sp>
        <p:nvSpPr>
          <p:cNvPr id="414735" name="Rectangle 1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effectLst/>
              </a:defRPr>
            </a:lvl1pPr>
          </a:lstStyle>
          <a:p>
            <a:fld id="{A2C88F03-37D8-254C-A819-37A8A0D36AA0}" type="slidenum">
              <a:rPr lang="en-US" altLang="en-US"/>
              <a:pPr/>
              <a:t>‹#›</a:t>
            </a:fld>
            <a:endParaRPr lang="en-US" altLang="en-US"/>
          </a:p>
        </p:txBody>
      </p:sp>
      <p:grpSp>
        <p:nvGrpSpPr>
          <p:cNvPr id="414739" name="Group 19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414738" name="Group 18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414725" name="Freeform 5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>
                  <a:gd name="T0" fmla="*/ 2740 w 2882"/>
                  <a:gd name="T1" fmla="*/ 528 h 1671"/>
                  <a:gd name="T2" fmla="*/ 2632 w 2882"/>
                  <a:gd name="T3" fmla="*/ 484 h 1671"/>
                  <a:gd name="T4" fmla="*/ 2480 w 2882"/>
                  <a:gd name="T5" fmla="*/ 424 h 1671"/>
                  <a:gd name="T6" fmla="*/ 2203 w 2882"/>
                  <a:gd name="T7" fmla="*/ 343 h 1671"/>
                  <a:gd name="T8" fmla="*/ 1970 w 2882"/>
                  <a:gd name="T9" fmla="*/ 277 h 1671"/>
                  <a:gd name="T10" fmla="*/ 1807 w 2882"/>
                  <a:gd name="T11" fmla="*/ 212 h 1671"/>
                  <a:gd name="T12" fmla="*/ 1693 w 2882"/>
                  <a:gd name="T13" fmla="*/ 152 h 1671"/>
                  <a:gd name="T14" fmla="*/ 1628 w 2882"/>
                  <a:gd name="T15" fmla="*/ 103 h 1671"/>
                  <a:gd name="T16" fmla="*/ 1590 w 2882"/>
                  <a:gd name="T17" fmla="*/ 60 h 1671"/>
                  <a:gd name="T18" fmla="*/ 1579 w 2882"/>
                  <a:gd name="T19" fmla="*/ 27 h 1671"/>
                  <a:gd name="T20" fmla="*/ 1585 w 2882"/>
                  <a:gd name="T21" fmla="*/ 0 h 1671"/>
                  <a:gd name="T22" fmla="*/ 1557 w 2882"/>
                  <a:gd name="T23" fmla="*/ 49 h 1671"/>
                  <a:gd name="T24" fmla="*/ 1568 w 2882"/>
                  <a:gd name="T25" fmla="*/ 98 h 1671"/>
                  <a:gd name="T26" fmla="*/ 1617 w 2882"/>
                  <a:gd name="T27" fmla="*/ 141 h 1671"/>
                  <a:gd name="T28" fmla="*/ 1688 w 2882"/>
                  <a:gd name="T29" fmla="*/ 185 h 1671"/>
                  <a:gd name="T30" fmla="*/ 1791 w 2882"/>
                  <a:gd name="T31" fmla="*/ 228 h 1671"/>
                  <a:gd name="T32" fmla="*/ 2040 w 2882"/>
                  <a:gd name="T33" fmla="*/ 310 h 1671"/>
                  <a:gd name="T34" fmla="*/ 2285 w 2882"/>
                  <a:gd name="T35" fmla="*/ 381 h 1671"/>
                  <a:gd name="T36" fmla="*/ 2464 w 2882"/>
                  <a:gd name="T37" fmla="*/ 435 h 1671"/>
                  <a:gd name="T38" fmla="*/ 2605 w 2882"/>
                  <a:gd name="T39" fmla="*/ 484 h 1671"/>
                  <a:gd name="T40" fmla="*/ 2708 w 2882"/>
                  <a:gd name="T41" fmla="*/ 528 h 1671"/>
                  <a:gd name="T42" fmla="*/ 2768 w 2882"/>
                  <a:gd name="T43" fmla="*/ 560 h 1671"/>
                  <a:gd name="T44" fmla="*/ 2795 w 2882"/>
                  <a:gd name="T45" fmla="*/ 593 h 1671"/>
                  <a:gd name="T46" fmla="*/ 2795 w 2882"/>
                  <a:gd name="T47" fmla="*/ 642 h 1671"/>
                  <a:gd name="T48" fmla="*/ 2762 w 2882"/>
                  <a:gd name="T49" fmla="*/ 691 h 1671"/>
                  <a:gd name="T50" fmla="*/ 2692 w 2882"/>
                  <a:gd name="T51" fmla="*/ 735 h 1671"/>
                  <a:gd name="T52" fmla="*/ 2589 w 2882"/>
                  <a:gd name="T53" fmla="*/ 778 h 1671"/>
                  <a:gd name="T54" fmla="*/ 2458 w 2882"/>
                  <a:gd name="T55" fmla="*/ 822 h 1671"/>
                  <a:gd name="T56" fmla="*/ 2301 w 2882"/>
                  <a:gd name="T57" fmla="*/ 865 h 1671"/>
                  <a:gd name="T58" fmla="*/ 2030 w 2882"/>
                  <a:gd name="T59" fmla="*/ 930 h 1671"/>
                  <a:gd name="T60" fmla="*/ 1606 w 2882"/>
                  <a:gd name="T61" fmla="*/ 1034 h 1671"/>
                  <a:gd name="T62" fmla="*/ 1145 w 2882"/>
                  <a:gd name="T63" fmla="*/ 1164 h 1671"/>
                  <a:gd name="T64" fmla="*/ 673 w 2882"/>
                  <a:gd name="T65" fmla="*/ 1328 h 1671"/>
                  <a:gd name="T66" fmla="*/ 217 w 2882"/>
                  <a:gd name="T67" fmla="*/ 1545 h 1671"/>
                  <a:gd name="T68" fmla="*/ 353 w 2882"/>
                  <a:gd name="T69" fmla="*/ 1671 h 1671"/>
                  <a:gd name="T70" fmla="*/ 754 w 2882"/>
                  <a:gd name="T71" fmla="*/ 1469 h 1671"/>
                  <a:gd name="T72" fmla="*/ 1145 w 2882"/>
                  <a:gd name="T73" fmla="*/ 1311 h 1671"/>
                  <a:gd name="T74" fmla="*/ 1519 w 2882"/>
                  <a:gd name="T75" fmla="*/ 1186 h 1671"/>
                  <a:gd name="T76" fmla="*/ 1861 w 2882"/>
                  <a:gd name="T77" fmla="*/ 1083 h 1671"/>
                  <a:gd name="T78" fmla="*/ 2165 w 2882"/>
                  <a:gd name="T79" fmla="*/ 1007 h 1671"/>
                  <a:gd name="T80" fmla="*/ 2426 w 2882"/>
                  <a:gd name="T81" fmla="*/ 947 h 1671"/>
                  <a:gd name="T82" fmla="*/ 2626 w 2882"/>
                  <a:gd name="T83" fmla="*/ 892 h 1671"/>
                  <a:gd name="T84" fmla="*/ 2762 w 2882"/>
                  <a:gd name="T85" fmla="*/ 838 h 1671"/>
                  <a:gd name="T86" fmla="*/ 2827 w 2882"/>
                  <a:gd name="T87" fmla="*/ 794 h 1671"/>
                  <a:gd name="T88" fmla="*/ 2865 w 2882"/>
                  <a:gd name="T89" fmla="*/ 745 h 1671"/>
                  <a:gd name="T90" fmla="*/ 2882 w 2882"/>
                  <a:gd name="T91" fmla="*/ 702 h 1671"/>
                  <a:gd name="T92" fmla="*/ 2854 w 2882"/>
                  <a:gd name="T93" fmla="*/ 620 h 1671"/>
                  <a:gd name="T94" fmla="*/ 2800 w 2882"/>
                  <a:gd name="T95" fmla="*/ 560 h 1671"/>
                  <a:gd name="T96" fmla="*/ 2773 w 2882"/>
                  <a:gd name="T97" fmla="*/ 544 h 1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4726" name="Freeform 6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>
                  <a:gd name="T0" fmla="*/ 1259 w 1259"/>
                  <a:gd name="T1" fmla="*/ 615 h 811"/>
                  <a:gd name="T2" fmla="*/ 1248 w 1259"/>
                  <a:gd name="T3" fmla="*/ 588 h 811"/>
                  <a:gd name="T4" fmla="*/ 1237 w 1259"/>
                  <a:gd name="T5" fmla="*/ 566 h 811"/>
                  <a:gd name="T6" fmla="*/ 1216 w 1259"/>
                  <a:gd name="T7" fmla="*/ 539 h 811"/>
                  <a:gd name="T8" fmla="*/ 1188 w 1259"/>
                  <a:gd name="T9" fmla="*/ 517 h 811"/>
                  <a:gd name="T10" fmla="*/ 1123 w 1259"/>
                  <a:gd name="T11" fmla="*/ 479 h 811"/>
                  <a:gd name="T12" fmla="*/ 1042 w 1259"/>
                  <a:gd name="T13" fmla="*/ 441 h 811"/>
                  <a:gd name="T14" fmla="*/ 944 w 1259"/>
                  <a:gd name="T15" fmla="*/ 408 h 811"/>
                  <a:gd name="T16" fmla="*/ 841 w 1259"/>
                  <a:gd name="T17" fmla="*/ 381 h 811"/>
                  <a:gd name="T18" fmla="*/ 727 w 1259"/>
                  <a:gd name="T19" fmla="*/ 348 h 811"/>
                  <a:gd name="T20" fmla="*/ 613 w 1259"/>
                  <a:gd name="T21" fmla="*/ 321 h 811"/>
                  <a:gd name="T22" fmla="*/ 499 w 1259"/>
                  <a:gd name="T23" fmla="*/ 294 h 811"/>
                  <a:gd name="T24" fmla="*/ 391 w 1259"/>
                  <a:gd name="T25" fmla="*/ 261 h 811"/>
                  <a:gd name="T26" fmla="*/ 288 w 1259"/>
                  <a:gd name="T27" fmla="*/ 229 h 811"/>
                  <a:gd name="T28" fmla="*/ 195 w 1259"/>
                  <a:gd name="T29" fmla="*/ 196 h 811"/>
                  <a:gd name="T30" fmla="*/ 119 w 1259"/>
                  <a:gd name="T31" fmla="*/ 152 h 811"/>
                  <a:gd name="T32" fmla="*/ 54 w 1259"/>
                  <a:gd name="T33" fmla="*/ 109 h 811"/>
                  <a:gd name="T34" fmla="*/ 33 w 1259"/>
                  <a:gd name="T35" fmla="*/ 87 h 811"/>
                  <a:gd name="T36" fmla="*/ 16 w 1259"/>
                  <a:gd name="T37" fmla="*/ 60 h 811"/>
                  <a:gd name="T38" fmla="*/ 5 w 1259"/>
                  <a:gd name="T39" fmla="*/ 33 h 811"/>
                  <a:gd name="T40" fmla="*/ 0 w 1259"/>
                  <a:gd name="T41" fmla="*/ 0 h 811"/>
                  <a:gd name="T42" fmla="*/ 0 w 1259"/>
                  <a:gd name="T43" fmla="*/ 6 h 811"/>
                  <a:gd name="T44" fmla="*/ 0 w 1259"/>
                  <a:gd name="T45" fmla="*/ 11 h 811"/>
                  <a:gd name="T46" fmla="*/ 0 w 1259"/>
                  <a:gd name="T47" fmla="*/ 38 h 811"/>
                  <a:gd name="T48" fmla="*/ 5 w 1259"/>
                  <a:gd name="T49" fmla="*/ 60 h 811"/>
                  <a:gd name="T50" fmla="*/ 16 w 1259"/>
                  <a:gd name="T51" fmla="*/ 87 h 811"/>
                  <a:gd name="T52" fmla="*/ 33 w 1259"/>
                  <a:gd name="T53" fmla="*/ 114 h 811"/>
                  <a:gd name="T54" fmla="*/ 54 w 1259"/>
                  <a:gd name="T55" fmla="*/ 142 h 811"/>
                  <a:gd name="T56" fmla="*/ 87 w 1259"/>
                  <a:gd name="T57" fmla="*/ 174 h 811"/>
                  <a:gd name="T58" fmla="*/ 125 w 1259"/>
                  <a:gd name="T59" fmla="*/ 207 h 811"/>
                  <a:gd name="T60" fmla="*/ 179 w 1259"/>
                  <a:gd name="T61" fmla="*/ 240 h 811"/>
                  <a:gd name="T62" fmla="*/ 244 w 1259"/>
                  <a:gd name="T63" fmla="*/ 278 h 811"/>
                  <a:gd name="T64" fmla="*/ 326 w 1259"/>
                  <a:gd name="T65" fmla="*/ 310 h 811"/>
                  <a:gd name="T66" fmla="*/ 418 w 1259"/>
                  <a:gd name="T67" fmla="*/ 348 h 811"/>
                  <a:gd name="T68" fmla="*/ 526 w 1259"/>
                  <a:gd name="T69" fmla="*/ 381 h 811"/>
                  <a:gd name="T70" fmla="*/ 657 w 1259"/>
                  <a:gd name="T71" fmla="*/ 414 h 811"/>
                  <a:gd name="T72" fmla="*/ 749 w 1259"/>
                  <a:gd name="T73" fmla="*/ 435 h 811"/>
                  <a:gd name="T74" fmla="*/ 830 w 1259"/>
                  <a:gd name="T75" fmla="*/ 463 h 811"/>
                  <a:gd name="T76" fmla="*/ 901 w 1259"/>
                  <a:gd name="T77" fmla="*/ 490 h 811"/>
                  <a:gd name="T78" fmla="*/ 966 w 1259"/>
                  <a:gd name="T79" fmla="*/ 512 h 811"/>
                  <a:gd name="T80" fmla="*/ 1015 w 1259"/>
                  <a:gd name="T81" fmla="*/ 539 h 811"/>
                  <a:gd name="T82" fmla="*/ 1053 w 1259"/>
                  <a:gd name="T83" fmla="*/ 566 h 811"/>
                  <a:gd name="T84" fmla="*/ 1080 w 1259"/>
                  <a:gd name="T85" fmla="*/ 593 h 811"/>
                  <a:gd name="T86" fmla="*/ 1102 w 1259"/>
                  <a:gd name="T87" fmla="*/ 620 h 811"/>
                  <a:gd name="T88" fmla="*/ 1112 w 1259"/>
                  <a:gd name="T89" fmla="*/ 648 h 811"/>
                  <a:gd name="T90" fmla="*/ 1118 w 1259"/>
                  <a:gd name="T91" fmla="*/ 675 h 811"/>
                  <a:gd name="T92" fmla="*/ 1112 w 1259"/>
                  <a:gd name="T93" fmla="*/ 697 h 811"/>
                  <a:gd name="T94" fmla="*/ 1096 w 1259"/>
                  <a:gd name="T95" fmla="*/ 724 h 811"/>
                  <a:gd name="T96" fmla="*/ 1080 w 1259"/>
                  <a:gd name="T97" fmla="*/ 746 h 811"/>
                  <a:gd name="T98" fmla="*/ 1053 w 1259"/>
                  <a:gd name="T99" fmla="*/ 767 h 811"/>
                  <a:gd name="T100" fmla="*/ 1015 w 1259"/>
                  <a:gd name="T101" fmla="*/ 789 h 811"/>
                  <a:gd name="T102" fmla="*/ 977 w 1259"/>
                  <a:gd name="T103" fmla="*/ 811 h 811"/>
                  <a:gd name="T104" fmla="*/ 1047 w 1259"/>
                  <a:gd name="T105" fmla="*/ 789 h 811"/>
                  <a:gd name="T106" fmla="*/ 1107 w 1259"/>
                  <a:gd name="T107" fmla="*/ 767 h 811"/>
                  <a:gd name="T108" fmla="*/ 1156 w 1259"/>
                  <a:gd name="T109" fmla="*/ 746 h 811"/>
                  <a:gd name="T110" fmla="*/ 1199 w 1259"/>
                  <a:gd name="T111" fmla="*/ 724 h 811"/>
                  <a:gd name="T112" fmla="*/ 1226 w 1259"/>
                  <a:gd name="T113" fmla="*/ 702 h 811"/>
                  <a:gd name="T114" fmla="*/ 1248 w 1259"/>
                  <a:gd name="T115" fmla="*/ 675 h 811"/>
                  <a:gd name="T116" fmla="*/ 1259 w 1259"/>
                  <a:gd name="T117" fmla="*/ 648 h 811"/>
                  <a:gd name="T118" fmla="*/ 1259 w 1259"/>
                  <a:gd name="T119" fmla="*/ 615 h 811"/>
                  <a:gd name="T120" fmla="*/ 1259 w 1259"/>
                  <a:gd name="T121" fmla="*/ 615 h 8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4727" name="Freeform 7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>
                  <a:gd name="T0" fmla="*/ 92 w 2849"/>
                  <a:gd name="T1" fmla="*/ 958 h 969"/>
                  <a:gd name="T2" fmla="*/ 0 w 2849"/>
                  <a:gd name="T3" fmla="*/ 969 h 969"/>
                  <a:gd name="T4" fmla="*/ 391 w 2849"/>
                  <a:gd name="T5" fmla="*/ 969 h 969"/>
                  <a:gd name="T6" fmla="*/ 434 w 2849"/>
                  <a:gd name="T7" fmla="*/ 947 h 969"/>
                  <a:gd name="T8" fmla="*/ 483 w 2849"/>
                  <a:gd name="T9" fmla="*/ 914 h 969"/>
                  <a:gd name="T10" fmla="*/ 554 w 2849"/>
                  <a:gd name="T11" fmla="*/ 876 h 969"/>
                  <a:gd name="T12" fmla="*/ 635 w 2849"/>
                  <a:gd name="T13" fmla="*/ 838 h 969"/>
                  <a:gd name="T14" fmla="*/ 727 w 2849"/>
                  <a:gd name="T15" fmla="*/ 794 h 969"/>
                  <a:gd name="T16" fmla="*/ 836 w 2849"/>
                  <a:gd name="T17" fmla="*/ 745 h 969"/>
                  <a:gd name="T18" fmla="*/ 961 w 2849"/>
                  <a:gd name="T19" fmla="*/ 696 h 969"/>
                  <a:gd name="T20" fmla="*/ 1102 w 2849"/>
                  <a:gd name="T21" fmla="*/ 642 h 969"/>
                  <a:gd name="T22" fmla="*/ 1259 w 2849"/>
                  <a:gd name="T23" fmla="*/ 582 h 969"/>
                  <a:gd name="T24" fmla="*/ 1433 w 2849"/>
                  <a:gd name="T25" fmla="*/ 522 h 969"/>
                  <a:gd name="T26" fmla="*/ 1623 w 2849"/>
                  <a:gd name="T27" fmla="*/ 462 h 969"/>
                  <a:gd name="T28" fmla="*/ 1829 w 2849"/>
                  <a:gd name="T29" fmla="*/ 403 h 969"/>
                  <a:gd name="T30" fmla="*/ 2057 w 2849"/>
                  <a:gd name="T31" fmla="*/ 343 h 969"/>
                  <a:gd name="T32" fmla="*/ 2301 w 2849"/>
                  <a:gd name="T33" fmla="*/ 283 h 969"/>
                  <a:gd name="T34" fmla="*/ 2567 w 2849"/>
                  <a:gd name="T35" fmla="*/ 223 h 969"/>
                  <a:gd name="T36" fmla="*/ 2849 w 2849"/>
                  <a:gd name="T37" fmla="*/ 163 h 969"/>
                  <a:gd name="T38" fmla="*/ 2849 w 2849"/>
                  <a:gd name="T39" fmla="*/ 0 h 969"/>
                  <a:gd name="T40" fmla="*/ 2817 w 2849"/>
                  <a:gd name="T41" fmla="*/ 16 h 969"/>
                  <a:gd name="T42" fmla="*/ 2773 w 2849"/>
                  <a:gd name="T43" fmla="*/ 33 h 969"/>
                  <a:gd name="T44" fmla="*/ 2719 w 2849"/>
                  <a:gd name="T45" fmla="*/ 54 h 969"/>
                  <a:gd name="T46" fmla="*/ 2648 w 2849"/>
                  <a:gd name="T47" fmla="*/ 76 h 969"/>
                  <a:gd name="T48" fmla="*/ 2572 w 2849"/>
                  <a:gd name="T49" fmla="*/ 98 h 969"/>
                  <a:gd name="T50" fmla="*/ 2491 w 2849"/>
                  <a:gd name="T51" fmla="*/ 120 h 969"/>
                  <a:gd name="T52" fmla="*/ 2399 w 2849"/>
                  <a:gd name="T53" fmla="*/ 147 h 969"/>
                  <a:gd name="T54" fmla="*/ 2301 w 2849"/>
                  <a:gd name="T55" fmla="*/ 169 h 969"/>
                  <a:gd name="T56" fmla="*/ 2095 w 2849"/>
                  <a:gd name="T57" fmla="*/ 223 h 969"/>
                  <a:gd name="T58" fmla="*/ 1889 w 2849"/>
                  <a:gd name="T59" fmla="*/ 277 h 969"/>
                  <a:gd name="T60" fmla="*/ 1688 w 2849"/>
                  <a:gd name="T61" fmla="*/ 326 h 969"/>
                  <a:gd name="T62" fmla="*/ 1590 w 2849"/>
                  <a:gd name="T63" fmla="*/ 354 h 969"/>
                  <a:gd name="T64" fmla="*/ 1503 w 2849"/>
                  <a:gd name="T65" fmla="*/ 381 h 969"/>
                  <a:gd name="T66" fmla="*/ 1107 w 2849"/>
                  <a:gd name="T67" fmla="*/ 506 h 969"/>
                  <a:gd name="T68" fmla="*/ 912 w 2849"/>
                  <a:gd name="T69" fmla="*/ 577 h 969"/>
                  <a:gd name="T70" fmla="*/ 727 w 2849"/>
                  <a:gd name="T71" fmla="*/ 647 h 969"/>
                  <a:gd name="T72" fmla="*/ 548 w 2849"/>
                  <a:gd name="T73" fmla="*/ 718 h 969"/>
                  <a:gd name="T74" fmla="*/ 380 w 2849"/>
                  <a:gd name="T75" fmla="*/ 794 h 969"/>
                  <a:gd name="T76" fmla="*/ 228 w 2849"/>
                  <a:gd name="T77" fmla="*/ 876 h 969"/>
                  <a:gd name="T78" fmla="*/ 92 w 2849"/>
                  <a:gd name="T79" fmla="*/ 958 h 969"/>
                  <a:gd name="T80" fmla="*/ 92 w 2849"/>
                  <a:gd name="T81" fmla="*/ 958 h 9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4728" name="Freeform 8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4729" name="Freeform 9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>
                  <a:gd name="T0" fmla="*/ 0 w 1248"/>
                  <a:gd name="T1" fmla="*/ 332 h 539"/>
                  <a:gd name="T2" fmla="*/ 0 w 1248"/>
                  <a:gd name="T3" fmla="*/ 360 h 539"/>
                  <a:gd name="T4" fmla="*/ 5 w 1248"/>
                  <a:gd name="T5" fmla="*/ 387 h 539"/>
                  <a:gd name="T6" fmla="*/ 27 w 1248"/>
                  <a:gd name="T7" fmla="*/ 414 h 539"/>
                  <a:gd name="T8" fmla="*/ 54 w 1248"/>
                  <a:gd name="T9" fmla="*/ 436 h 539"/>
                  <a:gd name="T10" fmla="*/ 92 w 1248"/>
                  <a:gd name="T11" fmla="*/ 463 h 539"/>
                  <a:gd name="T12" fmla="*/ 141 w 1248"/>
                  <a:gd name="T13" fmla="*/ 490 h 539"/>
                  <a:gd name="T14" fmla="*/ 195 w 1248"/>
                  <a:gd name="T15" fmla="*/ 512 h 539"/>
                  <a:gd name="T16" fmla="*/ 255 w 1248"/>
                  <a:gd name="T17" fmla="*/ 539 h 539"/>
                  <a:gd name="T18" fmla="*/ 212 w 1248"/>
                  <a:gd name="T19" fmla="*/ 517 h 539"/>
                  <a:gd name="T20" fmla="*/ 179 w 1248"/>
                  <a:gd name="T21" fmla="*/ 490 h 539"/>
                  <a:gd name="T22" fmla="*/ 157 w 1248"/>
                  <a:gd name="T23" fmla="*/ 468 h 539"/>
                  <a:gd name="T24" fmla="*/ 141 w 1248"/>
                  <a:gd name="T25" fmla="*/ 447 h 539"/>
                  <a:gd name="T26" fmla="*/ 136 w 1248"/>
                  <a:gd name="T27" fmla="*/ 425 h 539"/>
                  <a:gd name="T28" fmla="*/ 136 w 1248"/>
                  <a:gd name="T29" fmla="*/ 403 h 539"/>
                  <a:gd name="T30" fmla="*/ 141 w 1248"/>
                  <a:gd name="T31" fmla="*/ 381 h 539"/>
                  <a:gd name="T32" fmla="*/ 157 w 1248"/>
                  <a:gd name="T33" fmla="*/ 365 h 539"/>
                  <a:gd name="T34" fmla="*/ 179 w 1248"/>
                  <a:gd name="T35" fmla="*/ 343 h 539"/>
                  <a:gd name="T36" fmla="*/ 201 w 1248"/>
                  <a:gd name="T37" fmla="*/ 327 h 539"/>
                  <a:gd name="T38" fmla="*/ 266 w 1248"/>
                  <a:gd name="T39" fmla="*/ 294 h 539"/>
                  <a:gd name="T40" fmla="*/ 353 w 1248"/>
                  <a:gd name="T41" fmla="*/ 262 h 539"/>
                  <a:gd name="T42" fmla="*/ 445 w 1248"/>
                  <a:gd name="T43" fmla="*/ 234 h 539"/>
                  <a:gd name="T44" fmla="*/ 554 w 1248"/>
                  <a:gd name="T45" fmla="*/ 213 h 539"/>
                  <a:gd name="T46" fmla="*/ 662 w 1248"/>
                  <a:gd name="T47" fmla="*/ 191 h 539"/>
                  <a:gd name="T48" fmla="*/ 890 w 1248"/>
                  <a:gd name="T49" fmla="*/ 153 h 539"/>
                  <a:gd name="T50" fmla="*/ 993 w 1248"/>
                  <a:gd name="T51" fmla="*/ 136 h 539"/>
                  <a:gd name="T52" fmla="*/ 1091 w 1248"/>
                  <a:gd name="T53" fmla="*/ 120 h 539"/>
                  <a:gd name="T54" fmla="*/ 1178 w 1248"/>
                  <a:gd name="T55" fmla="*/ 115 h 539"/>
                  <a:gd name="T56" fmla="*/ 1248 w 1248"/>
                  <a:gd name="T57" fmla="*/ 104 h 539"/>
                  <a:gd name="T58" fmla="*/ 1248 w 1248"/>
                  <a:gd name="T59" fmla="*/ 0 h 539"/>
                  <a:gd name="T60" fmla="*/ 1161 w 1248"/>
                  <a:gd name="T61" fmla="*/ 22 h 539"/>
                  <a:gd name="T62" fmla="*/ 1069 w 1248"/>
                  <a:gd name="T63" fmla="*/ 38 h 539"/>
                  <a:gd name="T64" fmla="*/ 874 w 1248"/>
                  <a:gd name="T65" fmla="*/ 71 h 539"/>
                  <a:gd name="T66" fmla="*/ 673 w 1248"/>
                  <a:gd name="T67" fmla="*/ 93 h 539"/>
                  <a:gd name="T68" fmla="*/ 483 w 1248"/>
                  <a:gd name="T69" fmla="*/ 126 h 539"/>
                  <a:gd name="T70" fmla="*/ 391 w 1248"/>
                  <a:gd name="T71" fmla="*/ 142 h 539"/>
                  <a:gd name="T72" fmla="*/ 309 w 1248"/>
                  <a:gd name="T73" fmla="*/ 158 h 539"/>
                  <a:gd name="T74" fmla="*/ 228 w 1248"/>
                  <a:gd name="T75" fmla="*/ 180 h 539"/>
                  <a:gd name="T76" fmla="*/ 163 w 1248"/>
                  <a:gd name="T77" fmla="*/ 202 h 539"/>
                  <a:gd name="T78" fmla="*/ 103 w 1248"/>
                  <a:gd name="T79" fmla="*/ 229 h 539"/>
                  <a:gd name="T80" fmla="*/ 54 w 1248"/>
                  <a:gd name="T81" fmla="*/ 256 h 539"/>
                  <a:gd name="T82" fmla="*/ 22 w 1248"/>
                  <a:gd name="T83" fmla="*/ 294 h 539"/>
                  <a:gd name="T84" fmla="*/ 0 w 1248"/>
                  <a:gd name="T85" fmla="*/ 332 h 539"/>
                  <a:gd name="T86" fmla="*/ 0 w 1248"/>
                  <a:gd name="T87" fmla="*/ 332 h 5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414730" name="Freeform 10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>
                <a:gd name="T0" fmla="*/ 982 w 2296"/>
                <a:gd name="T1" fmla="*/ 1061 h 1469"/>
                <a:gd name="T2" fmla="*/ 1357 w 2296"/>
                <a:gd name="T3" fmla="*/ 1012 h 1469"/>
                <a:gd name="T4" fmla="*/ 1666 w 2296"/>
                <a:gd name="T5" fmla="*/ 957 h 1469"/>
                <a:gd name="T6" fmla="*/ 1916 w 2296"/>
                <a:gd name="T7" fmla="*/ 897 h 1469"/>
                <a:gd name="T8" fmla="*/ 2100 w 2296"/>
                <a:gd name="T9" fmla="*/ 832 h 1469"/>
                <a:gd name="T10" fmla="*/ 2220 w 2296"/>
                <a:gd name="T11" fmla="*/ 756 h 1469"/>
                <a:gd name="T12" fmla="*/ 2285 w 2296"/>
                <a:gd name="T13" fmla="*/ 669 h 1469"/>
                <a:gd name="T14" fmla="*/ 2290 w 2296"/>
                <a:gd name="T15" fmla="*/ 560 h 1469"/>
                <a:gd name="T16" fmla="*/ 2241 w 2296"/>
                <a:gd name="T17" fmla="*/ 457 h 1469"/>
                <a:gd name="T18" fmla="*/ 2144 w 2296"/>
                <a:gd name="T19" fmla="*/ 364 h 1469"/>
                <a:gd name="T20" fmla="*/ 2008 w 2296"/>
                <a:gd name="T21" fmla="*/ 277 h 1469"/>
                <a:gd name="T22" fmla="*/ 1769 w 2296"/>
                <a:gd name="T23" fmla="*/ 157 h 1469"/>
                <a:gd name="T24" fmla="*/ 1612 w 2296"/>
                <a:gd name="T25" fmla="*/ 92 h 1469"/>
                <a:gd name="T26" fmla="*/ 1476 w 2296"/>
                <a:gd name="T27" fmla="*/ 43 h 1469"/>
                <a:gd name="T28" fmla="*/ 1384 w 2296"/>
                <a:gd name="T29" fmla="*/ 10 h 1469"/>
                <a:gd name="T30" fmla="*/ 1346 w 2296"/>
                <a:gd name="T31" fmla="*/ 0 h 1469"/>
                <a:gd name="T32" fmla="*/ 1655 w 2296"/>
                <a:gd name="T33" fmla="*/ 119 h 1469"/>
                <a:gd name="T34" fmla="*/ 1948 w 2296"/>
                <a:gd name="T35" fmla="*/ 255 h 1469"/>
                <a:gd name="T36" fmla="*/ 2068 w 2296"/>
                <a:gd name="T37" fmla="*/ 326 h 1469"/>
                <a:gd name="T38" fmla="*/ 2171 w 2296"/>
                <a:gd name="T39" fmla="*/ 402 h 1469"/>
                <a:gd name="T40" fmla="*/ 2236 w 2296"/>
                <a:gd name="T41" fmla="*/ 478 h 1469"/>
                <a:gd name="T42" fmla="*/ 2263 w 2296"/>
                <a:gd name="T43" fmla="*/ 560 h 1469"/>
                <a:gd name="T44" fmla="*/ 2241 w 2296"/>
                <a:gd name="T45" fmla="*/ 636 h 1469"/>
                <a:gd name="T46" fmla="*/ 2171 w 2296"/>
                <a:gd name="T47" fmla="*/ 702 h 1469"/>
                <a:gd name="T48" fmla="*/ 2062 w 2296"/>
                <a:gd name="T49" fmla="*/ 756 h 1469"/>
                <a:gd name="T50" fmla="*/ 1921 w 2296"/>
                <a:gd name="T51" fmla="*/ 800 h 1469"/>
                <a:gd name="T52" fmla="*/ 1748 w 2296"/>
                <a:gd name="T53" fmla="*/ 843 h 1469"/>
                <a:gd name="T54" fmla="*/ 1351 w 2296"/>
                <a:gd name="T55" fmla="*/ 908 h 1469"/>
                <a:gd name="T56" fmla="*/ 923 w 2296"/>
                <a:gd name="T57" fmla="*/ 968 h 1469"/>
                <a:gd name="T58" fmla="*/ 521 w 2296"/>
                <a:gd name="T59" fmla="*/ 1028 h 1469"/>
                <a:gd name="T60" fmla="*/ 353 w 2296"/>
                <a:gd name="T61" fmla="*/ 1066 h 1469"/>
                <a:gd name="T62" fmla="*/ 206 w 2296"/>
                <a:gd name="T63" fmla="*/ 1104 h 1469"/>
                <a:gd name="T64" fmla="*/ 92 w 2296"/>
                <a:gd name="T65" fmla="*/ 1148 h 1469"/>
                <a:gd name="T66" fmla="*/ 22 w 2296"/>
                <a:gd name="T67" fmla="*/ 1202 h 1469"/>
                <a:gd name="T68" fmla="*/ 0 w 2296"/>
                <a:gd name="T69" fmla="*/ 1262 h 1469"/>
                <a:gd name="T70" fmla="*/ 27 w 2296"/>
                <a:gd name="T71" fmla="*/ 1327 h 1469"/>
                <a:gd name="T72" fmla="*/ 98 w 2296"/>
                <a:gd name="T73" fmla="*/ 1382 h 1469"/>
                <a:gd name="T74" fmla="*/ 196 w 2296"/>
                <a:gd name="T75" fmla="*/ 1425 h 1469"/>
                <a:gd name="T76" fmla="*/ 326 w 2296"/>
                <a:gd name="T77" fmla="*/ 1469 h 1469"/>
                <a:gd name="T78" fmla="*/ 217 w 2296"/>
                <a:gd name="T79" fmla="*/ 1414 h 1469"/>
                <a:gd name="T80" fmla="*/ 147 w 2296"/>
                <a:gd name="T81" fmla="*/ 1360 h 1469"/>
                <a:gd name="T82" fmla="*/ 120 w 2296"/>
                <a:gd name="T83" fmla="*/ 1306 h 1469"/>
                <a:gd name="T84" fmla="*/ 141 w 2296"/>
                <a:gd name="T85" fmla="*/ 1257 h 1469"/>
                <a:gd name="T86" fmla="*/ 212 w 2296"/>
                <a:gd name="T87" fmla="*/ 1208 h 1469"/>
                <a:gd name="T88" fmla="*/ 342 w 2296"/>
                <a:gd name="T89" fmla="*/ 1164 h 1469"/>
                <a:gd name="T90" fmla="*/ 527 w 2296"/>
                <a:gd name="T91" fmla="*/ 1121 h 1469"/>
                <a:gd name="T92" fmla="*/ 771 w 2296"/>
                <a:gd name="T93" fmla="*/ 1088 h 1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4723" name="Freeform 3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906 h 1906"/>
                <a:gd name="T4" fmla="*/ 5740 w 5740"/>
                <a:gd name="T5" fmla="*/ 1906 h 1906"/>
                <a:gd name="T6" fmla="*/ 5740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14731" name="Rectangle 11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414734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effectLst/>
              </a:defRPr>
            </a:lvl1pPr>
          </a:lstStyle>
          <a:p>
            <a:endParaRPr lang="en-US" altLang="en-US"/>
          </a:p>
        </p:txBody>
      </p:sp>
      <p:sp>
        <p:nvSpPr>
          <p:cNvPr id="414740" name="Rectangle 20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  <p:sldLayoutId id="2147483721" r:id="rId12"/>
    <p:sldLayoutId id="2147483722" r:id="rId13"/>
  </p:sldLayoutIdLst>
  <p:timing>
    <p:tnLst>
      <p:par>
        <p:cTn id="1" dur="indefinite" restart="never" nodeType="tmRoot"/>
      </p:par>
    </p:tnLst>
  </p:timing>
  <p:txStyles>
    <p:titleStyle>
      <a:lvl1pPr algn="ctr" rtl="0" fontAlgn="base">
        <a:spcBef>
          <a:spcPct val="0"/>
        </a:spcBef>
        <a:spcAft>
          <a:spcPct val="0"/>
        </a:spcAft>
        <a:defRPr sz="4400" b="1" kern="1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</a:defRPr>
      </a:lvl2pPr>
      <a:lvl3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</a:defRPr>
      </a:lvl3pPr>
      <a:lvl4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</a:defRPr>
      </a:lvl4pPr>
      <a:lvl5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2"/>
        <a:buChar char="n"/>
        <a:defRPr sz="32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2"/>
        <a:buChar char="n"/>
        <a:defRPr sz="28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charset="2"/>
        <a:buChar char="n"/>
        <a:defRPr sz="24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2"/>
        <a:buChar char="n"/>
        <a:defRPr sz="2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2"/>
        <a:buChar char="n"/>
        <a:defRPr sz="2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jpe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7.jpeg"/><Relationship Id="rId3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0.jpeg"/><Relationship Id="rId3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2.jpeg"/><Relationship Id="rId3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4" Type="http://schemas.openxmlformats.org/officeDocument/2006/relationships/image" Target="../media/image26.jpe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4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7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8.jpeg"/><Relationship Id="rId3" Type="http://schemas.openxmlformats.org/officeDocument/2006/relationships/image" Target="../media/image29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0.jpeg"/><Relationship Id="rId3" Type="http://schemas.openxmlformats.org/officeDocument/2006/relationships/image" Target="../media/image31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jpeg"/><Relationship Id="rId3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2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3.jpeg"/><Relationship Id="rId3" Type="http://schemas.openxmlformats.org/officeDocument/2006/relationships/image" Target="../media/image34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5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6.jpeg"/><Relationship Id="rId3" Type="http://schemas.openxmlformats.org/officeDocument/2006/relationships/image" Target="../media/image37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8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9.jpeg"/><Relationship Id="rId3" Type="http://schemas.openxmlformats.org/officeDocument/2006/relationships/image" Target="../media/image40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4" Type="http://schemas.openxmlformats.org/officeDocument/2006/relationships/image" Target="../media/image43.jpe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4" Type="http://schemas.openxmlformats.org/officeDocument/2006/relationships/image" Target="../media/image46.jpe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4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.jpeg"/><Relationship Id="rId3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.jpeg"/><Relationship Id="rId3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openxmlformats.org/officeDocument/2006/relationships/image" Target="../media/image11.jpe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2.jpeg"/><Relationship Id="rId3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24" name="Rectangle 4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latin typeface="Arial" charset="0"/>
              </a:rPr>
              <a:t>Small Fruits in Georgia</a:t>
            </a:r>
          </a:p>
        </p:txBody>
      </p:sp>
      <p:sp>
        <p:nvSpPr>
          <p:cNvPr id="440325" name="Rectangle 5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altLang="en-US" sz="2800">
                <a:latin typeface="Arial" charset="0"/>
              </a:rPr>
              <a:t>Grape</a:t>
            </a:r>
          </a:p>
          <a:p>
            <a:r>
              <a:rPr lang="en-US" altLang="en-US" sz="2800">
                <a:latin typeface="Arial" charset="0"/>
              </a:rPr>
              <a:t>Strawberry</a:t>
            </a:r>
          </a:p>
          <a:p>
            <a:r>
              <a:rPr lang="en-US" altLang="en-US" sz="2800">
                <a:latin typeface="Arial" charset="0"/>
              </a:rPr>
              <a:t>Blueberry</a:t>
            </a:r>
          </a:p>
          <a:p>
            <a:r>
              <a:rPr lang="en-US" altLang="en-US" sz="2800">
                <a:latin typeface="Arial" charset="0"/>
              </a:rPr>
              <a:t>Brambles</a:t>
            </a:r>
          </a:p>
          <a:p>
            <a:r>
              <a:rPr lang="en-US" altLang="en-US" sz="2800">
                <a:latin typeface="Arial" charset="0"/>
              </a:rPr>
              <a:t>Misc</a:t>
            </a:r>
          </a:p>
        </p:txBody>
      </p:sp>
      <p:pic>
        <p:nvPicPr>
          <p:cNvPr id="440329" name="Picture 9" descr="blackberries"/>
          <p:cNvPicPr>
            <a:picLocks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95800" y="1371600"/>
            <a:ext cx="3962400" cy="27273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440331" name="Picture 11" descr="ripeblubs"/>
          <p:cNvPicPr>
            <a:picLocks noChangeAspect="1" noChangeArrowheads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19600" y="4267200"/>
            <a:ext cx="4038600" cy="21129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440333" name="Picture 13" descr="bronze_musc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419600"/>
            <a:ext cx="2743200" cy="2014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38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latin typeface="Arial" charset="0"/>
              </a:rPr>
              <a:t>Strawberry</a:t>
            </a:r>
          </a:p>
        </p:txBody>
      </p:sp>
      <p:sp>
        <p:nvSpPr>
          <p:cNvPr id="52838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4343400" cy="3124200"/>
          </a:xfrm>
        </p:spPr>
        <p:txBody>
          <a:bodyPr/>
          <a:lstStyle/>
          <a:p>
            <a:pPr>
              <a:buFont typeface="Wingdings" charset="2"/>
              <a:buNone/>
            </a:pPr>
            <a:r>
              <a:rPr lang="en-US" altLang="en-US" sz="2800">
                <a:latin typeface="Arial" charset="0"/>
              </a:rPr>
              <a:t>Buy bare-root or “plug” transplants from </a:t>
            </a:r>
            <a:r>
              <a:rPr lang="en-US" altLang="en-US" sz="2800" i="1">
                <a:latin typeface="Arial" charset="0"/>
              </a:rPr>
              <a:t>northern nursery source</a:t>
            </a:r>
          </a:p>
          <a:p>
            <a:pPr lvl="1"/>
            <a:r>
              <a:rPr lang="en-US" altLang="en-US" sz="2400">
                <a:latin typeface="Arial" charset="0"/>
              </a:rPr>
              <a:t>Anthracnose!</a:t>
            </a:r>
          </a:p>
          <a:p>
            <a:r>
              <a:rPr lang="en-US" altLang="en-US" sz="2800">
                <a:latin typeface="Arial" charset="0"/>
              </a:rPr>
              <a:t>Plant in Sept (annual) or Feb (matted row)</a:t>
            </a:r>
          </a:p>
          <a:p>
            <a:endParaRPr lang="en-US" altLang="en-US" sz="2800">
              <a:latin typeface="Arial" charset="0"/>
            </a:endParaRPr>
          </a:p>
        </p:txBody>
      </p:sp>
      <p:pic>
        <p:nvPicPr>
          <p:cNvPr id="528390" name="Picture 6" descr="transplant"/>
          <p:cNvPicPr>
            <a:picLocks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40400" y="1371600"/>
            <a:ext cx="2967038" cy="35814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41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latin typeface="Arial" charset="0"/>
              </a:rPr>
              <a:t>Strawberry</a:t>
            </a:r>
          </a:p>
        </p:txBody>
      </p:sp>
      <p:sp>
        <p:nvSpPr>
          <p:cNvPr id="529411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altLang="en-US" sz="2800">
                <a:latin typeface="Arial" charset="0"/>
              </a:rPr>
              <a:t>Annual hill or “plasticulture”</a:t>
            </a:r>
          </a:p>
          <a:p>
            <a:r>
              <a:rPr lang="en-US" altLang="en-US" sz="2800">
                <a:latin typeface="Arial" charset="0"/>
              </a:rPr>
              <a:t>Commercial and PYO production</a:t>
            </a:r>
          </a:p>
          <a:p>
            <a:r>
              <a:rPr lang="en-US" altLang="en-US" sz="2800">
                <a:latin typeface="Arial" charset="0"/>
              </a:rPr>
              <a:t>High yields, good quality, avoids many pest problems</a:t>
            </a:r>
          </a:p>
          <a:p>
            <a:r>
              <a:rPr lang="en-US" altLang="en-US" sz="2800">
                <a:latin typeface="Arial" charset="0"/>
              </a:rPr>
              <a:t>More expensive and time consuming</a:t>
            </a:r>
          </a:p>
          <a:p>
            <a:endParaRPr lang="en-US" altLang="en-US" sz="2800">
              <a:latin typeface="Arial" charset="0"/>
            </a:endParaRPr>
          </a:p>
        </p:txBody>
      </p:sp>
      <p:pic>
        <p:nvPicPr>
          <p:cNvPr id="529414" name="Picture 6" descr="strawbplastic1"/>
          <p:cNvPicPr>
            <a:picLocks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27613" y="1600200"/>
            <a:ext cx="3279775" cy="21859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529419" name="Picture 11" descr="82"/>
          <p:cNvPicPr>
            <a:picLocks noChangeAspect="1" noChangeArrowheads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76800" y="4038600"/>
            <a:ext cx="3733800" cy="2286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57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latin typeface="Arial" charset="0"/>
              </a:rPr>
              <a:t>Strawberry</a:t>
            </a:r>
          </a:p>
        </p:txBody>
      </p:sp>
      <p:sp>
        <p:nvSpPr>
          <p:cNvPr id="53657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28600" y="1371600"/>
            <a:ext cx="4038600" cy="1066800"/>
          </a:xfrm>
        </p:spPr>
        <p:txBody>
          <a:bodyPr/>
          <a:lstStyle/>
          <a:p>
            <a:r>
              <a:rPr lang="en-US" altLang="en-US" sz="2800">
                <a:latin typeface="Arial" charset="0"/>
              </a:rPr>
              <a:t>Annual hill or “plasticulture”</a:t>
            </a:r>
          </a:p>
          <a:p>
            <a:endParaRPr lang="en-US" altLang="en-US" sz="2800">
              <a:latin typeface="Arial" charset="0"/>
            </a:endParaRPr>
          </a:p>
        </p:txBody>
      </p:sp>
      <p:pic>
        <p:nvPicPr>
          <p:cNvPr id="536582" name="Picture 6" descr="81"/>
          <p:cNvPicPr>
            <a:picLocks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66800" y="2411413"/>
            <a:ext cx="6324600" cy="425291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45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latin typeface="Arial" charset="0"/>
              </a:rPr>
              <a:t>Strawberry</a:t>
            </a:r>
          </a:p>
        </p:txBody>
      </p:sp>
      <p:sp>
        <p:nvSpPr>
          <p:cNvPr id="531459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altLang="en-US" sz="2800">
                <a:latin typeface="Arial" charset="0"/>
              </a:rPr>
              <a:t>Matted row (bed)</a:t>
            </a:r>
          </a:p>
          <a:p>
            <a:r>
              <a:rPr lang="en-US" altLang="en-US" sz="2800">
                <a:latin typeface="Arial" charset="0"/>
              </a:rPr>
              <a:t>Processing or backyard</a:t>
            </a:r>
          </a:p>
          <a:p>
            <a:r>
              <a:rPr lang="en-US" altLang="en-US" sz="2800">
                <a:latin typeface="Arial" charset="0"/>
              </a:rPr>
              <a:t>Yield &amp; quality decline each year</a:t>
            </a:r>
          </a:p>
          <a:p>
            <a:r>
              <a:rPr lang="en-US" altLang="en-US" sz="2800">
                <a:latin typeface="Arial" charset="0"/>
              </a:rPr>
              <a:t>More pest problems</a:t>
            </a:r>
          </a:p>
          <a:p>
            <a:r>
              <a:rPr lang="en-US" altLang="en-US" sz="2800">
                <a:latin typeface="Arial" charset="0"/>
              </a:rPr>
              <a:t>Less expensive and time consuming</a:t>
            </a:r>
          </a:p>
          <a:p>
            <a:endParaRPr lang="en-US" altLang="en-US" sz="2800">
              <a:latin typeface="Arial" charset="0"/>
            </a:endParaRPr>
          </a:p>
        </p:txBody>
      </p:sp>
      <p:pic>
        <p:nvPicPr>
          <p:cNvPr id="531462" name="Picture 6" descr="strawb_row"/>
          <p:cNvPicPr>
            <a:picLocks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8200" y="1347788"/>
            <a:ext cx="3962400" cy="264001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531464" name="Picture 8" descr="mattedrowTotem"/>
          <p:cNvPicPr>
            <a:picLocks noChangeAspect="1" noChangeArrowheads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76800" y="4038600"/>
            <a:ext cx="3733800" cy="24828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55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latin typeface="Arial" charset="0"/>
              </a:rPr>
              <a:t>Strawberry</a:t>
            </a:r>
          </a:p>
        </p:txBody>
      </p:sp>
      <p:sp>
        <p:nvSpPr>
          <p:cNvPr id="535555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altLang="en-US" sz="2800">
                <a:latin typeface="Arial" charset="0"/>
              </a:rPr>
              <a:t>Matted row (bed)</a:t>
            </a:r>
          </a:p>
          <a:p>
            <a:endParaRPr lang="en-US" altLang="en-US" sz="2800">
              <a:latin typeface="Arial" charset="0"/>
            </a:endParaRPr>
          </a:p>
          <a:p>
            <a:endParaRPr lang="en-US" altLang="en-US" sz="2800">
              <a:latin typeface="Arial" charset="0"/>
            </a:endParaRPr>
          </a:p>
        </p:txBody>
      </p:sp>
      <p:pic>
        <p:nvPicPr>
          <p:cNvPr id="535560" name="Picture 8" descr="80"/>
          <p:cNvPicPr>
            <a:picLocks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62600" y="2438400"/>
            <a:ext cx="3306763" cy="21653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535562" name="Picture 10" descr="78"/>
          <p:cNvPicPr>
            <a:picLocks noChangeAspect="1" noChangeArrowheads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" y="2274888"/>
            <a:ext cx="5257800" cy="38623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60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r>
              <a:rPr lang="en-US" altLang="en-US">
                <a:latin typeface="Arial" charset="0"/>
              </a:rPr>
              <a:t>Strawberry pest management</a:t>
            </a:r>
          </a:p>
        </p:txBody>
      </p:sp>
      <p:graphicFrame>
        <p:nvGraphicFramePr>
          <p:cNvPr id="537652" name="Group 52"/>
          <p:cNvGraphicFramePr>
            <a:graphicFrameLocks noGrp="1"/>
          </p:cNvGraphicFramePr>
          <p:nvPr>
            <p:ph sz="half" idx="2"/>
          </p:nvPr>
        </p:nvGraphicFramePr>
        <p:xfrm>
          <a:off x="152400" y="1371600"/>
          <a:ext cx="8839200" cy="5334000"/>
        </p:xfrm>
        <a:graphic>
          <a:graphicData uri="http://schemas.openxmlformats.org/drawingml/2006/table">
            <a:tbl>
              <a:tblPr/>
              <a:tblGrid>
                <a:gridCol w="2946400"/>
                <a:gridCol w="2692400"/>
                <a:gridCol w="3200400"/>
              </a:tblGrid>
              <a:tr h="1724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Botrytis rot or gray mold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Fungicide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Spray as growth commences through harvest; spraying for this eliminates need to spray for other fungi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7473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Strawberry weevil (clipper)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Insecticide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Spray prior to and just after bloom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731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Weeds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Hand pull in matted, or use landscape fabric in annual hill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All the time!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620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Soil fungi, root rots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Cultural controls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Solarize soil in summer; use sandy, light, well-drained soil in bed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endParaRPr kumimoji="0" lang="en-US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62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152400"/>
            <a:ext cx="8229600" cy="868363"/>
          </a:xfrm>
        </p:spPr>
        <p:txBody>
          <a:bodyPr/>
          <a:lstStyle/>
          <a:p>
            <a:r>
              <a:rPr lang="en-US" altLang="en-US">
                <a:latin typeface="Arial" charset="0"/>
              </a:rPr>
              <a:t>Blueberry</a:t>
            </a:r>
          </a:p>
        </p:txBody>
      </p:sp>
      <p:sp>
        <p:nvSpPr>
          <p:cNvPr id="53862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52400" y="1066800"/>
            <a:ext cx="4419600" cy="28194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altLang="en-US" sz="2400">
                <a:solidFill>
                  <a:schemeClr val="hlink"/>
                </a:solidFill>
                <a:latin typeface="Arial" charset="0"/>
              </a:rPr>
              <a:t>Rabbiteye</a:t>
            </a:r>
            <a:r>
              <a:rPr lang="en-US" altLang="en-US" sz="2400">
                <a:latin typeface="Arial" charset="0"/>
              </a:rPr>
              <a:t> – Vaccinium ashei</a:t>
            </a:r>
          </a:p>
          <a:p>
            <a:pPr>
              <a:lnSpc>
                <a:spcPct val="80000"/>
              </a:lnSpc>
            </a:pPr>
            <a:r>
              <a:rPr lang="en-US" altLang="en-US" sz="2400">
                <a:solidFill>
                  <a:schemeClr val="hlink"/>
                </a:solidFill>
                <a:latin typeface="Arial" charset="0"/>
              </a:rPr>
              <a:t>Northern Highbush</a:t>
            </a:r>
            <a:r>
              <a:rPr lang="en-US" altLang="en-US" sz="2400">
                <a:latin typeface="Arial" charset="0"/>
              </a:rPr>
              <a:t> – V. corymbosum</a:t>
            </a:r>
          </a:p>
          <a:p>
            <a:pPr>
              <a:lnSpc>
                <a:spcPct val="80000"/>
              </a:lnSpc>
            </a:pPr>
            <a:r>
              <a:rPr lang="en-US" altLang="en-US" sz="2400">
                <a:solidFill>
                  <a:schemeClr val="hlink"/>
                </a:solidFill>
                <a:latin typeface="Arial" charset="0"/>
              </a:rPr>
              <a:t>Lowbush</a:t>
            </a:r>
            <a:r>
              <a:rPr lang="en-US" altLang="en-US" sz="2400">
                <a:latin typeface="Arial" charset="0"/>
              </a:rPr>
              <a:t> – V. angustifolia</a:t>
            </a:r>
          </a:p>
          <a:p>
            <a:pPr>
              <a:lnSpc>
                <a:spcPct val="80000"/>
              </a:lnSpc>
            </a:pPr>
            <a:r>
              <a:rPr lang="en-US" altLang="en-US" sz="2400">
                <a:solidFill>
                  <a:schemeClr val="hlink"/>
                </a:solidFill>
                <a:latin typeface="Arial" charset="0"/>
              </a:rPr>
              <a:t>Southern Highbush</a:t>
            </a:r>
            <a:r>
              <a:rPr lang="en-US" altLang="en-US" sz="2400">
                <a:latin typeface="Arial" charset="0"/>
              </a:rPr>
              <a:t> – hybrids of V. corymbosum and southern species</a:t>
            </a:r>
          </a:p>
          <a:p>
            <a:pPr>
              <a:lnSpc>
                <a:spcPct val="80000"/>
              </a:lnSpc>
            </a:pPr>
            <a:endParaRPr lang="en-US" altLang="en-US" sz="2400">
              <a:latin typeface="Arial" charset="0"/>
            </a:endParaRPr>
          </a:p>
          <a:p>
            <a:pPr>
              <a:lnSpc>
                <a:spcPct val="80000"/>
              </a:lnSpc>
            </a:pPr>
            <a:endParaRPr lang="en-US" altLang="en-US" sz="2400">
              <a:latin typeface="Arial" charset="0"/>
            </a:endParaRPr>
          </a:p>
          <a:p>
            <a:pPr>
              <a:lnSpc>
                <a:spcPct val="80000"/>
              </a:lnSpc>
            </a:pPr>
            <a:endParaRPr lang="en-US" altLang="en-US" sz="2400">
              <a:latin typeface="Arial" charset="0"/>
            </a:endParaRPr>
          </a:p>
        </p:txBody>
      </p:sp>
      <p:pic>
        <p:nvPicPr>
          <p:cNvPr id="538628" name="Picture 4" descr="rabbit&amp;high"/>
          <p:cNvPicPr>
            <a:picLocks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638800" y="914400"/>
            <a:ext cx="3325813" cy="2209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538635" name="Picture 11" descr="lowbush wild field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448050"/>
            <a:ext cx="4419600" cy="331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8633" name="Picture 9" descr="wild lowbush2"/>
          <p:cNvPicPr>
            <a:picLocks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3400" y="4038600"/>
            <a:ext cx="3532188" cy="25130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69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latin typeface="Arial" charset="0"/>
              </a:rPr>
              <a:t>Blueberry</a:t>
            </a:r>
          </a:p>
        </p:txBody>
      </p:sp>
      <p:sp>
        <p:nvSpPr>
          <p:cNvPr id="54169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4419600" cy="4525963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400">
                <a:latin typeface="Arial" charset="0"/>
              </a:rPr>
              <a:t>Low maintenance</a:t>
            </a:r>
          </a:p>
          <a:p>
            <a:pPr>
              <a:lnSpc>
                <a:spcPct val="90000"/>
              </a:lnSpc>
            </a:pPr>
            <a:r>
              <a:rPr lang="en-US" altLang="en-US" sz="2400">
                <a:latin typeface="Arial" charset="0"/>
              </a:rPr>
              <a:t>Minimal pruning or training</a:t>
            </a:r>
          </a:p>
          <a:p>
            <a:pPr>
              <a:lnSpc>
                <a:spcPct val="90000"/>
              </a:lnSpc>
            </a:pPr>
            <a:r>
              <a:rPr lang="en-US" altLang="en-US" sz="2400">
                <a:latin typeface="Arial" charset="0"/>
              </a:rPr>
              <a:t>Minimal pests</a:t>
            </a:r>
          </a:p>
          <a:p>
            <a:pPr>
              <a:lnSpc>
                <a:spcPct val="90000"/>
              </a:lnSpc>
            </a:pPr>
            <a:r>
              <a:rPr lang="en-US" altLang="en-US" sz="2400">
                <a:latin typeface="Arial" charset="0"/>
              </a:rPr>
              <a:t>Need cross-pollination</a:t>
            </a:r>
          </a:p>
          <a:p>
            <a:pPr>
              <a:lnSpc>
                <a:spcPct val="90000"/>
              </a:lnSpc>
            </a:pPr>
            <a:r>
              <a:rPr lang="en-US" altLang="en-US" sz="2400">
                <a:latin typeface="Arial" charset="0"/>
              </a:rPr>
              <a:t>Need acidic soil (pH = 4.5) with high organic matter</a:t>
            </a:r>
          </a:p>
          <a:p>
            <a:pPr>
              <a:lnSpc>
                <a:spcPct val="90000"/>
              </a:lnSpc>
            </a:pPr>
            <a:r>
              <a:rPr lang="en-US" altLang="en-US" sz="2400">
                <a:latin typeface="Arial" charset="0"/>
              </a:rPr>
              <a:t>Need special fertilizer (ammonium sulphate)</a:t>
            </a:r>
          </a:p>
          <a:p>
            <a:pPr>
              <a:lnSpc>
                <a:spcPct val="90000"/>
              </a:lnSpc>
            </a:pPr>
            <a:r>
              <a:rPr lang="en-US" altLang="en-US" sz="2400">
                <a:latin typeface="Arial" charset="0"/>
              </a:rPr>
              <a:t>Benefit from mulch</a:t>
            </a:r>
          </a:p>
          <a:p>
            <a:pPr>
              <a:lnSpc>
                <a:spcPct val="90000"/>
              </a:lnSpc>
            </a:pPr>
            <a:endParaRPr lang="en-US" altLang="en-US" sz="2400">
              <a:latin typeface="Arial" charset="0"/>
            </a:endParaRPr>
          </a:p>
          <a:p>
            <a:pPr>
              <a:lnSpc>
                <a:spcPct val="90000"/>
              </a:lnSpc>
            </a:pPr>
            <a:endParaRPr lang="en-US" altLang="en-US" sz="2400">
              <a:latin typeface="Arial" charset="0"/>
            </a:endParaRPr>
          </a:p>
          <a:p>
            <a:pPr>
              <a:lnSpc>
                <a:spcPct val="90000"/>
              </a:lnSpc>
            </a:pPr>
            <a:endParaRPr lang="en-US" altLang="en-US" sz="2400">
              <a:latin typeface="Arial" charset="0"/>
            </a:endParaRPr>
          </a:p>
        </p:txBody>
      </p:sp>
      <p:pic>
        <p:nvPicPr>
          <p:cNvPr id="541705" name="Picture 9" descr="blueb_flwrs3"/>
          <p:cNvPicPr>
            <a:picLocks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53000" y="1447800"/>
            <a:ext cx="4038600" cy="29670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74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latin typeface="Arial" charset="0"/>
              </a:rPr>
              <a:t>Blueberry</a:t>
            </a:r>
          </a:p>
        </p:txBody>
      </p:sp>
      <p:sp>
        <p:nvSpPr>
          <p:cNvPr id="54374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28600" y="1371600"/>
            <a:ext cx="3505200" cy="2667000"/>
          </a:xfrm>
        </p:spPr>
        <p:txBody>
          <a:bodyPr/>
          <a:lstStyle/>
          <a:p>
            <a:pPr>
              <a:lnSpc>
                <a:spcPct val="90000"/>
              </a:lnSpc>
              <a:buFont typeface="Wingdings" charset="2"/>
              <a:buNone/>
            </a:pPr>
            <a:r>
              <a:rPr lang="en-US" altLang="en-US" sz="2800">
                <a:latin typeface="Arial" charset="0"/>
              </a:rPr>
              <a:t>Pruning:</a:t>
            </a:r>
          </a:p>
          <a:p>
            <a:pPr>
              <a:lnSpc>
                <a:spcPct val="90000"/>
              </a:lnSpc>
            </a:pPr>
            <a:r>
              <a:rPr lang="en-US" altLang="en-US" sz="2400">
                <a:latin typeface="Arial" charset="0"/>
              </a:rPr>
              <a:t>Remove flowers in first year</a:t>
            </a:r>
          </a:p>
          <a:p>
            <a:pPr>
              <a:lnSpc>
                <a:spcPct val="90000"/>
              </a:lnSpc>
            </a:pPr>
            <a:r>
              <a:rPr lang="en-US" altLang="en-US" sz="2400">
                <a:latin typeface="Arial" charset="0"/>
              </a:rPr>
              <a:t>Cut out 1 old cane per year at maturity, and allow 1 new can to replace it</a:t>
            </a:r>
          </a:p>
        </p:txBody>
      </p:sp>
      <p:pic>
        <p:nvPicPr>
          <p:cNvPr id="543750" name="Picture 6" descr="backyardbush"/>
          <p:cNvPicPr>
            <a:picLocks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43400" y="1219200"/>
            <a:ext cx="4648200" cy="36893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543752" name="Picture 8" descr="new&amp;old canes 7 jul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057650"/>
            <a:ext cx="3733800" cy="280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77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latin typeface="Arial" charset="0"/>
              </a:rPr>
              <a:t>Blueberry</a:t>
            </a:r>
          </a:p>
        </p:txBody>
      </p:sp>
      <p:sp>
        <p:nvSpPr>
          <p:cNvPr id="54477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52400" y="1371600"/>
            <a:ext cx="4038600" cy="3352800"/>
          </a:xfrm>
        </p:spPr>
        <p:txBody>
          <a:bodyPr/>
          <a:lstStyle/>
          <a:p>
            <a:pPr>
              <a:buFont typeface="Wingdings" charset="2"/>
              <a:buNone/>
            </a:pPr>
            <a:r>
              <a:rPr lang="en-US" altLang="en-US" sz="2800">
                <a:latin typeface="Arial" charset="0"/>
              </a:rPr>
              <a:t>Pollination:</a:t>
            </a:r>
          </a:p>
          <a:p>
            <a:r>
              <a:rPr lang="en-US" altLang="en-US" sz="2400">
                <a:latin typeface="Arial" charset="0"/>
              </a:rPr>
              <a:t>Rabbiteye – long bloom period; use 3 different varieties for best results</a:t>
            </a:r>
          </a:p>
          <a:p>
            <a:r>
              <a:rPr lang="en-US" altLang="en-US" sz="2400">
                <a:latin typeface="Arial" charset="0"/>
              </a:rPr>
              <a:t>Southern highbush – 2 varieties OK</a:t>
            </a:r>
          </a:p>
          <a:p>
            <a:r>
              <a:rPr lang="en-US" altLang="en-US" sz="2400">
                <a:latin typeface="Arial" charset="0"/>
              </a:rPr>
              <a:t>Northern highbush – self fruitful</a:t>
            </a:r>
          </a:p>
        </p:txBody>
      </p:sp>
      <p:pic>
        <p:nvPicPr>
          <p:cNvPr id="544774" name="Picture 6" descr="F23poln1"/>
          <p:cNvPicPr>
            <a:picLocks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67000" y="4287838"/>
            <a:ext cx="3886200" cy="25701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544776" name="Picture 8" descr="floweringshoot"/>
          <p:cNvPicPr>
            <a:picLocks noChangeAspect="1" noChangeArrowheads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00800" y="457200"/>
            <a:ext cx="2595563" cy="39624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78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latin typeface="Arial" charset="0"/>
              </a:rPr>
              <a:t>Grapes</a:t>
            </a:r>
          </a:p>
        </p:txBody>
      </p:sp>
      <p:sp>
        <p:nvSpPr>
          <p:cNvPr id="50278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8305800" cy="1828800"/>
          </a:xfrm>
        </p:spPr>
        <p:txBody>
          <a:bodyPr/>
          <a:lstStyle/>
          <a:p>
            <a:r>
              <a:rPr lang="en-US" altLang="en-US" sz="2800">
                <a:latin typeface="Arial" charset="0"/>
              </a:rPr>
              <a:t>European or wine grape – Vitis vinifera</a:t>
            </a:r>
          </a:p>
          <a:p>
            <a:r>
              <a:rPr lang="en-US" altLang="en-US" sz="2800">
                <a:latin typeface="Arial" charset="0"/>
              </a:rPr>
              <a:t>American or Concord grape – V. labrusca</a:t>
            </a:r>
          </a:p>
          <a:p>
            <a:r>
              <a:rPr lang="en-US" altLang="en-US" sz="2800">
                <a:latin typeface="Arial" charset="0"/>
              </a:rPr>
              <a:t>Muscadine grape – V. rotundifolia</a:t>
            </a:r>
          </a:p>
        </p:txBody>
      </p:sp>
      <p:pic>
        <p:nvPicPr>
          <p:cNvPr id="502795" name="Picture 11" descr="sangiovese"/>
          <p:cNvPicPr>
            <a:picLocks noChangeAspect="1" noChangeArrowheads="1"/>
          </p:cNvPicPr>
          <p:nvPr>
            <p:ph sz="quarter" idx="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502400" y="2895600"/>
            <a:ext cx="2535238" cy="38052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502798" name="Picture 14" descr="bronze_musc1"/>
          <p:cNvPicPr>
            <a:picLocks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600" y="3581400"/>
            <a:ext cx="3733800" cy="2743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81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latin typeface="Arial" charset="0"/>
              </a:rPr>
              <a:t>Blueberry soil management</a:t>
            </a:r>
          </a:p>
        </p:txBody>
      </p:sp>
      <p:sp>
        <p:nvSpPr>
          <p:cNvPr id="546841" name="Rectangle 25"/>
          <p:cNvSpPr>
            <a:spLocks noGrp="1" noChangeArrowheads="1"/>
          </p:cNvSpPr>
          <p:nvPr>
            <p:ph sz="half" idx="2"/>
          </p:nvPr>
        </p:nvSpPr>
        <p:spPr>
          <a:xfrm>
            <a:off x="228600" y="1447800"/>
            <a:ext cx="6019800" cy="4525963"/>
          </a:xfrm>
        </p:spPr>
        <p:txBody>
          <a:bodyPr/>
          <a:lstStyle/>
          <a:p>
            <a:r>
              <a:rPr lang="en-US" altLang="en-US" sz="2800">
                <a:latin typeface="Arial" charset="0"/>
              </a:rPr>
              <a:t>Soil test site</a:t>
            </a:r>
          </a:p>
          <a:p>
            <a:pPr lvl="1"/>
            <a:r>
              <a:rPr lang="en-US" altLang="en-US" sz="2400">
                <a:latin typeface="Arial" charset="0"/>
              </a:rPr>
              <a:t>Low Ca, pH of 4.5</a:t>
            </a:r>
          </a:p>
          <a:p>
            <a:r>
              <a:rPr lang="en-US" altLang="en-US" sz="2800">
                <a:latin typeface="Arial" charset="0"/>
              </a:rPr>
              <a:t>Dig large hole, back-fill with composted organic matter (pine bark, peat, leaf litter)</a:t>
            </a:r>
          </a:p>
          <a:p>
            <a:r>
              <a:rPr lang="en-US" altLang="en-US" sz="2800">
                <a:latin typeface="Arial" charset="0"/>
              </a:rPr>
              <a:t>AVOID nitrate forms of N fertilizer</a:t>
            </a:r>
          </a:p>
          <a:p>
            <a:r>
              <a:rPr lang="en-US" altLang="en-US" sz="2800">
                <a:latin typeface="Arial" charset="0"/>
              </a:rPr>
              <a:t>Apply Sulfur if Fe deficiency occurs (yellowing of uppermost leaves)</a:t>
            </a:r>
          </a:p>
          <a:p>
            <a:r>
              <a:rPr lang="en-US" altLang="en-US" sz="2800">
                <a:latin typeface="Arial" charset="0"/>
              </a:rPr>
              <a:t>Use azelea or rhododendron fertilizer (ammonium sulfate)</a:t>
            </a:r>
          </a:p>
        </p:txBody>
      </p:sp>
      <p:pic>
        <p:nvPicPr>
          <p:cNvPr id="546842" name="Picture 26" descr="F23rel1"/>
          <p:cNvPicPr>
            <a:picLocks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91200" y="1295400"/>
            <a:ext cx="3048000" cy="22685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84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r>
              <a:rPr lang="en-US" altLang="en-US">
                <a:latin typeface="Arial" charset="0"/>
              </a:rPr>
              <a:t>Blueberry pest management</a:t>
            </a:r>
          </a:p>
        </p:txBody>
      </p:sp>
      <p:graphicFrame>
        <p:nvGraphicFramePr>
          <p:cNvPr id="547880" name="Group 40"/>
          <p:cNvGraphicFramePr>
            <a:graphicFrameLocks noGrp="1"/>
          </p:cNvGraphicFramePr>
          <p:nvPr>
            <p:ph sz="half" idx="2"/>
          </p:nvPr>
        </p:nvGraphicFramePr>
        <p:xfrm>
          <a:off x="152400" y="1371600"/>
          <a:ext cx="8839200" cy="4556125"/>
        </p:xfrm>
        <a:graphic>
          <a:graphicData uri="http://schemas.openxmlformats.org/drawingml/2006/table">
            <a:tbl>
              <a:tblPr/>
              <a:tblGrid>
                <a:gridCol w="2946400"/>
                <a:gridCol w="2946400"/>
                <a:gridCol w="2946400"/>
              </a:tblGrid>
              <a:tr h="14017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Botrytis rot and mummy berry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Fungicide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Spray from budbreak until first bloom, only if a problem previous year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747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Cranberry fruit worm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Insecticide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Spray just after bloom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017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Weeds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Heavy, organic mulch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All the time!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779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Leafminers, blueberry maggot, other insects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Insecticide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Spray if needed in summer through harvest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endParaRPr kumimoji="0" lang="en-US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547881" name="Text Box 41"/>
          <p:cNvSpPr txBox="1">
            <a:spLocks noChangeArrowheads="1"/>
          </p:cNvSpPr>
          <p:nvPr/>
        </p:nvSpPr>
        <p:spPr bwMode="auto">
          <a:xfrm>
            <a:off x="152400" y="6096000"/>
            <a:ext cx="5884863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i="1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Most years, you won’t need to spray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89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/>
          <a:lstStyle/>
          <a:p>
            <a:r>
              <a:rPr lang="en-US" altLang="en-US">
                <a:latin typeface="Arial" charset="0"/>
              </a:rPr>
              <a:t>Brambles</a:t>
            </a:r>
          </a:p>
        </p:txBody>
      </p:sp>
      <p:sp>
        <p:nvSpPr>
          <p:cNvPr id="54989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4038600" cy="28194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400">
                <a:latin typeface="Arial" charset="0"/>
              </a:rPr>
              <a:t>Members of the genus </a:t>
            </a:r>
            <a:r>
              <a:rPr lang="en-US" altLang="en-US" sz="2400" i="1">
                <a:latin typeface="Arial" charset="0"/>
              </a:rPr>
              <a:t>Rubus</a:t>
            </a:r>
            <a:r>
              <a:rPr lang="en-US" altLang="en-US" sz="2400">
                <a:latin typeface="Arial" charset="0"/>
              </a:rPr>
              <a:t>; blackberries, raspberries, black raspberries, and hybrid berries</a:t>
            </a:r>
          </a:p>
          <a:p>
            <a:pPr>
              <a:lnSpc>
                <a:spcPct val="90000"/>
              </a:lnSpc>
            </a:pPr>
            <a:r>
              <a:rPr lang="en-US" altLang="en-US" sz="2400">
                <a:latin typeface="Arial" charset="0"/>
              </a:rPr>
              <a:t>Blackberries best for GA; all raspberries more suited to cooler summers</a:t>
            </a:r>
          </a:p>
        </p:txBody>
      </p:sp>
      <p:pic>
        <p:nvPicPr>
          <p:cNvPr id="549894" name="Picture 6" descr="tworaspberries"/>
          <p:cNvPicPr>
            <a:picLocks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76800" y="1219200"/>
            <a:ext cx="3429000" cy="23860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549899" name="Picture 11" descr="blackrasp&amp;black"/>
          <p:cNvPicPr>
            <a:picLocks noChangeAspect="1" noChangeArrowheads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76800" y="3736975"/>
            <a:ext cx="3429000" cy="24812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93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latin typeface="Arial" charset="0"/>
              </a:rPr>
              <a:t>Blackberries</a:t>
            </a:r>
          </a:p>
        </p:txBody>
      </p:sp>
      <p:sp>
        <p:nvSpPr>
          <p:cNvPr id="551944" name="Rectangle 8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altLang="en-US" sz="2400">
                <a:latin typeface="Arial" charset="0"/>
              </a:rPr>
              <a:t>Low maintenance</a:t>
            </a:r>
          </a:p>
          <a:p>
            <a:r>
              <a:rPr lang="en-US" altLang="en-US" sz="2400">
                <a:latin typeface="Arial" charset="0"/>
              </a:rPr>
              <a:t>Thornless, high quality, adapted varieties</a:t>
            </a:r>
          </a:p>
          <a:p>
            <a:r>
              <a:rPr lang="en-US" altLang="en-US" sz="2400">
                <a:latin typeface="Arial" charset="0"/>
              </a:rPr>
              <a:t>Moderate pruning or training</a:t>
            </a:r>
          </a:p>
          <a:p>
            <a:r>
              <a:rPr lang="en-US" altLang="en-US" sz="2400">
                <a:latin typeface="Arial" charset="0"/>
              </a:rPr>
              <a:t>Minimal pests</a:t>
            </a:r>
          </a:p>
          <a:p>
            <a:r>
              <a:rPr lang="en-US" altLang="en-US" sz="2400">
                <a:latin typeface="Arial" charset="0"/>
              </a:rPr>
              <a:t>Self-pollinating</a:t>
            </a:r>
          </a:p>
          <a:p>
            <a:r>
              <a:rPr lang="en-US" altLang="en-US" sz="2400">
                <a:latin typeface="Arial" charset="0"/>
              </a:rPr>
              <a:t>No special soil or fertilizer, but benefit from mulch</a:t>
            </a:r>
            <a:endParaRPr lang="en-US" altLang="en-US" sz="2800"/>
          </a:p>
        </p:txBody>
      </p:sp>
      <p:pic>
        <p:nvPicPr>
          <p:cNvPr id="551945" name="Picture 9" descr="arapahoflwr1"/>
          <p:cNvPicPr>
            <a:picLocks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24400" y="1295400"/>
            <a:ext cx="4038600" cy="36718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98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latin typeface="Arial" charset="0"/>
              </a:rPr>
              <a:t>Blackberries</a:t>
            </a:r>
          </a:p>
        </p:txBody>
      </p:sp>
      <p:sp>
        <p:nvSpPr>
          <p:cNvPr id="553987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altLang="en-US" sz="2400">
                <a:latin typeface="Arial" charset="0"/>
              </a:rPr>
              <a:t>Brambles have biennial canes</a:t>
            </a:r>
            <a:endParaRPr lang="en-US" altLang="en-US" sz="2800"/>
          </a:p>
          <a:p>
            <a:pPr lvl="1"/>
            <a:r>
              <a:rPr lang="en-US" altLang="en-US" sz="2000">
                <a:latin typeface="Arial" charset="0"/>
              </a:rPr>
              <a:t>Primocanes and floricanes</a:t>
            </a:r>
          </a:p>
        </p:txBody>
      </p:sp>
      <p:pic>
        <p:nvPicPr>
          <p:cNvPr id="553990" name="Picture 6" descr="F4desc2"/>
          <p:cNvPicPr>
            <a:picLocks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4800" y="3048000"/>
            <a:ext cx="4452938" cy="299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553992" name="Picture 8" descr="deadfloricanes"/>
          <p:cNvPicPr>
            <a:picLocks noChangeAspect="1" noChangeArrowheads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53000" y="1676400"/>
            <a:ext cx="4038600" cy="26765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05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latin typeface="Arial" charset="0"/>
              </a:rPr>
              <a:t>Blackberries</a:t>
            </a:r>
          </a:p>
        </p:txBody>
      </p:sp>
      <p:sp>
        <p:nvSpPr>
          <p:cNvPr id="55705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4038600" cy="1981200"/>
          </a:xfrm>
        </p:spPr>
        <p:txBody>
          <a:bodyPr/>
          <a:lstStyle/>
          <a:p>
            <a:pPr>
              <a:buFont typeface="Wingdings" charset="2"/>
              <a:buNone/>
            </a:pPr>
            <a:r>
              <a:rPr lang="en-US" altLang="en-US" sz="2400">
                <a:latin typeface="Arial" charset="0"/>
              </a:rPr>
              <a:t>Erect and trailing types:</a:t>
            </a:r>
          </a:p>
          <a:p>
            <a:pPr>
              <a:buFont typeface="Wingdings" charset="2"/>
              <a:buNone/>
            </a:pPr>
            <a:r>
              <a:rPr lang="en-US" altLang="en-US" sz="2400">
                <a:latin typeface="Arial" charset="0"/>
              </a:rPr>
              <a:t>Only trailing types need a trellis</a:t>
            </a:r>
            <a:endParaRPr lang="en-US" altLang="en-US" sz="2800"/>
          </a:p>
        </p:txBody>
      </p:sp>
      <p:pic>
        <p:nvPicPr>
          <p:cNvPr id="557060" name="Picture 4" descr="F4desc1"/>
          <p:cNvPicPr>
            <a:picLocks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24200" y="2794000"/>
            <a:ext cx="5867400" cy="3911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01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latin typeface="Arial" charset="0"/>
              </a:rPr>
              <a:t>Blackberries</a:t>
            </a:r>
          </a:p>
        </p:txBody>
      </p:sp>
      <p:sp>
        <p:nvSpPr>
          <p:cNvPr id="55501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4038600" cy="1905000"/>
          </a:xfrm>
        </p:spPr>
        <p:txBody>
          <a:bodyPr/>
          <a:lstStyle/>
          <a:p>
            <a:pPr>
              <a:buFont typeface="Wingdings" charset="2"/>
              <a:buNone/>
            </a:pPr>
            <a:r>
              <a:rPr lang="en-US" altLang="en-US" sz="2400">
                <a:latin typeface="Arial" charset="0"/>
              </a:rPr>
              <a:t>Pruning or training:</a:t>
            </a:r>
          </a:p>
          <a:p>
            <a:r>
              <a:rPr lang="en-US" altLang="en-US" sz="2400">
                <a:latin typeface="Arial" charset="0"/>
              </a:rPr>
              <a:t>Topping</a:t>
            </a:r>
          </a:p>
          <a:p>
            <a:r>
              <a:rPr lang="en-US" altLang="en-US" sz="2400">
                <a:latin typeface="Arial" charset="0"/>
              </a:rPr>
              <a:t>Thinning primocanes</a:t>
            </a:r>
          </a:p>
          <a:p>
            <a:r>
              <a:rPr lang="en-US" altLang="en-US" sz="2400">
                <a:latin typeface="Arial" charset="0"/>
              </a:rPr>
              <a:t>Dead floricane removal</a:t>
            </a:r>
            <a:endParaRPr lang="en-US" altLang="en-US" sz="2800"/>
          </a:p>
        </p:txBody>
      </p:sp>
      <p:pic>
        <p:nvPicPr>
          <p:cNvPr id="555014" name="Picture 6" descr="85"/>
          <p:cNvPicPr>
            <a:picLocks noChangeAspect="1" noChangeArrowheads="1"/>
          </p:cNvPicPr>
          <p:nvPr>
            <p:ph sz="quarter" idx="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8600" y="3429000"/>
            <a:ext cx="4267200" cy="31305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555012" name="Picture 4" descr="84"/>
          <p:cNvPicPr>
            <a:picLocks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191000" y="1524000"/>
            <a:ext cx="4535488" cy="26733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08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r>
              <a:rPr lang="en-US" altLang="en-US">
                <a:latin typeface="Arial" charset="0"/>
              </a:rPr>
              <a:t>Blackberry pest management</a:t>
            </a:r>
          </a:p>
        </p:txBody>
      </p:sp>
      <p:graphicFrame>
        <p:nvGraphicFramePr>
          <p:cNvPr id="558116" name="Group 36"/>
          <p:cNvGraphicFramePr>
            <a:graphicFrameLocks noGrp="1"/>
          </p:cNvGraphicFramePr>
          <p:nvPr>
            <p:ph sz="half" idx="2"/>
          </p:nvPr>
        </p:nvGraphicFramePr>
        <p:xfrm>
          <a:off x="152400" y="1371600"/>
          <a:ext cx="8839200" cy="4556125"/>
        </p:xfrm>
        <a:graphic>
          <a:graphicData uri="http://schemas.openxmlformats.org/drawingml/2006/table">
            <a:tbl>
              <a:tblPr/>
              <a:tblGrid>
                <a:gridCol w="2946400"/>
                <a:gridCol w="2946400"/>
                <a:gridCol w="2946400"/>
              </a:tblGrid>
              <a:tr h="14017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Anthracnose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Fungicide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Spray from budbreak until first bloom, </a:t>
                      </a:r>
                      <a:r>
                        <a:rPr kumimoji="0" lang="en-US" altLang="en-US" sz="20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only on susceptible varieties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(thornless = resistant)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747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Leaf and cane spots, rusts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Fungicide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Spray from budbreak until first bloom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017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Weeds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Heavy, organic mulch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All the time!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779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Strawberry weevil, Red necked cane borer, other insects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Insecticide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Spray if needed from bloom through May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endParaRPr kumimoji="0" lang="en-US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558117" name="Text Box 37"/>
          <p:cNvSpPr txBox="1">
            <a:spLocks noChangeArrowheads="1"/>
          </p:cNvSpPr>
          <p:nvPr/>
        </p:nvSpPr>
        <p:spPr bwMode="auto">
          <a:xfrm>
            <a:off x="152400" y="6096000"/>
            <a:ext cx="5884863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i="1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Most years, you won’t need to spray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0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latin typeface="Arial" charset="0"/>
              </a:rPr>
              <a:t>Figs</a:t>
            </a:r>
          </a:p>
        </p:txBody>
      </p:sp>
      <p:sp>
        <p:nvSpPr>
          <p:cNvPr id="56320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4572000" cy="1524000"/>
          </a:xfrm>
        </p:spPr>
        <p:txBody>
          <a:bodyPr/>
          <a:lstStyle/>
          <a:p>
            <a:r>
              <a:rPr lang="en-US" altLang="en-US" sz="2400">
                <a:latin typeface="Arial" charset="0"/>
              </a:rPr>
              <a:t>Great fruiting ornamentals</a:t>
            </a:r>
          </a:p>
          <a:p>
            <a:r>
              <a:rPr lang="en-US" altLang="en-US" sz="2400">
                <a:latin typeface="Arial" charset="0"/>
              </a:rPr>
              <a:t>Almost no maintenance</a:t>
            </a:r>
          </a:p>
          <a:p>
            <a:r>
              <a:rPr lang="en-US" altLang="en-US" sz="2400">
                <a:latin typeface="Arial" charset="0"/>
              </a:rPr>
              <a:t>NOT COLD HARDY</a:t>
            </a:r>
            <a:endParaRPr lang="en-US" altLang="en-US" sz="2800"/>
          </a:p>
        </p:txBody>
      </p:sp>
      <p:pic>
        <p:nvPicPr>
          <p:cNvPr id="563206" name="Picture 6" descr="97"/>
          <p:cNvPicPr>
            <a:picLocks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248400" y="228600"/>
            <a:ext cx="2620963" cy="17033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563208" name="Picture 8" descr="95"/>
          <p:cNvPicPr>
            <a:picLocks noChangeAspect="1" noChangeArrowheads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05400" y="2743200"/>
            <a:ext cx="3833813" cy="25781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563210" name="Picture 10" descr="9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505200"/>
            <a:ext cx="4419600" cy="2973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25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latin typeface="Arial" charset="0"/>
              </a:rPr>
              <a:t>Figs</a:t>
            </a:r>
          </a:p>
        </p:txBody>
      </p:sp>
      <p:sp>
        <p:nvSpPr>
          <p:cNvPr id="56525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4572000" cy="1524000"/>
          </a:xfrm>
        </p:spPr>
        <p:txBody>
          <a:bodyPr/>
          <a:lstStyle/>
          <a:p>
            <a:r>
              <a:rPr lang="en-US" altLang="en-US" sz="2400" i="1">
                <a:latin typeface="Arial" charset="0"/>
              </a:rPr>
              <a:t>Do not use California types</a:t>
            </a:r>
          </a:p>
          <a:p>
            <a:r>
              <a:rPr lang="en-US" altLang="en-US" sz="2400">
                <a:latin typeface="Arial" charset="0"/>
              </a:rPr>
              <a:t>Common figs: ‘Brown Turkey’, ‘Celeste’, ‘Alma’, ‘LSU Purple’ </a:t>
            </a:r>
            <a:endParaRPr lang="en-US" altLang="en-US" sz="2800"/>
          </a:p>
        </p:txBody>
      </p:sp>
      <p:pic>
        <p:nvPicPr>
          <p:cNvPr id="565256" name="Picture 8" descr="paradise-nursery"/>
          <p:cNvPicPr>
            <a:picLocks noChangeAspect="1" noChangeArrowheads="1"/>
          </p:cNvPicPr>
          <p:nvPr>
            <p:ph sz="quarter" idx="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73788" y="381000"/>
            <a:ext cx="2576512" cy="2590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565259" name="Picture 11" descr="FIG3"/>
          <p:cNvPicPr>
            <a:picLocks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8600" y="3481388"/>
            <a:ext cx="4572000" cy="300831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565261" name="Picture 13" descr="FIG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200400"/>
            <a:ext cx="3976688" cy="334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85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latin typeface="Arial" charset="0"/>
              </a:rPr>
              <a:t>Grapes</a:t>
            </a:r>
          </a:p>
        </p:txBody>
      </p:sp>
      <p:sp>
        <p:nvSpPr>
          <p:cNvPr id="505859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altLang="en-US" sz="2800">
                <a:latin typeface="Arial" charset="0"/>
              </a:rPr>
              <a:t>Training and pruning:</a:t>
            </a:r>
          </a:p>
          <a:p>
            <a:r>
              <a:rPr lang="en-US" altLang="en-US" sz="2800">
                <a:latin typeface="Arial" charset="0"/>
              </a:rPr>
              <a:t>Head vs Cordon</a:t>
            </a:r>
          </a:p>
          <a:p>
            <a:r>
              <a:rPr lang="en-US" altLang="en-US" sz="2800">
                <a:latin typeface="Arial" charset="0"/>
              </a:rPr>
              <a:t>Spur vs cane</a:t>
            </a:r>
          </a:p>
        </p:txBody>
      </p:sp>
      <p:pic>
        <p:nvPicPr>
          <p:cNvPr id="505864" name="Picture 8" descr="head&amp;cane"/>
          <p:cNvPicPr>
            <a:picLocks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62600" y="1981200"/>
            <a:ext cx="3027363" cy="4419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505866" name="Picture 10" descr="initialpruning"/>
          <p:cNvPicPr>
            <a:picLocks noChangeAspect="1" noChangeArrowheads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3400" y="3733800"/>
            <a:ext cx="4038600" cy="27098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93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latin typeface="Arial" charset="0"/>
              </a:rPr>
              <a:t>Grapes</a:t>
            </a:r>
          </a:p>
        </p:txBody>
      </p:sp>
      <p:sp>
        <p:nvSpPr>
          <p:cNvPr id="508931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altLang="en-US" sz="2800">
                <a:latin typeface="Arial" charset="0"/>
              </a:rPr>
              <a:t>Young vines: cordon, spur</a:t>
            </a:r>
          </a:p>
        </p:txBody>
      </p:sp>
      <p:pic>
        <p:nvPicPr>
          <p:cNvPr id="508942" name="Picture 14" descr="F9prun3"/>
          <p:cNvPicPr>
            <a:picLocks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1000" y="2667000"/>
            <a:ext cx="2979738" cy="39624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508944" name="Picture 16" descr="2yrgrape"/>
          <p:cNvPicPr>
            <a:picLocks noChangeAspect="1" noChangeArrowheads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0" y="2362200"/>
            <a:ext cx="4340225" cy="43434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05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latin typeface="Arial" charset="0"/>
              </a:rPr>
              <a:t>Grapes</a:t>
            </a:r>
          </a:p>
        </p:txBody>
      </p:sp>
      <p:sp>
        <p:nvSpPr>
          <p:cNvPr id="514056" name="Rectangle 8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altLang="en-US" sz="2800">
                <a:latin typeface="Arial" charset="0"/>
              </a:rPr>
              <a:t>Pruning established vines: every year!</a:t>
            </a:r>
          </a:p>
          <a:p>
            <a:r>
              <a:rPr lang="en-US" altLang="en-US" sz="2800">
                <a:latin typeface="Arial" charset="0"/>
              </a:rPr>
              <a:t>Space spurs 6-12” apart on cordons, leave 2-6 buds</a:t>
            </a:r>
          </a:p>
        </p:txBody>
      </p:sp>
      <p:pic>
        <p:nvPicPr>
          <p:cNvPr id="514059" name="Picture 11" descr="F20prun7"/>
          <p:cNvPicPr>
            <a:picLocks noChangeAspect="1" noChangeArrowheads="1"/>
          </p:cNvPicPr>
          <p:nvPr>
            <p:ph sz="quarter" idx="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81400" y="3735388"/>
            <a:ext cx="5562600" cy="312261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514061" name="Picture 13" descr="2-yr-oldcordonspu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1066800"/>
            <a:ext cx="3598863" cy="2609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4063" name="Picture 15" descr="F22prun2"/>
          <p:cNvPicPr>
            <a:picLocks noChangeAspect="1" noChangeArrowheads="1"/>
          </p:cNvPicPr>
          <p:nvPr>
            <p:ph sz="quarter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" y="3989388"/>
            <a:ext cx="4038600" cy="26924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12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latin typeface="Arial" charset="0"/>
              </a:rPr>
              <a:t>Grapes</a:t>
            </a:r>
          </a:p>
        </p:txBody>
      </p:sp>
      <p:sp>
        <p:nvSpPr>
          <p:cNvPr id="517123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altLang="en-US" sz="2800">
                <a:latin typeface="Arial" charset="0"/>
              </a:rPr>
              <a:t>Muscadines: turn into kudzu if not pruned</a:t>
            </a:r>
          </a:p>
        </p:txBody>
      </p:sp>
      <p:pic>
        <p:nvPicPr>
          <p:cNvPr id="517124" name="Picture 4" descr="GRAPE12"/>
          <p:cNvPicPr>
            <a:picLocks noChangeAspect="1" noChangeArrowheads="1"/>
          </p:cNvPicPr>
          <p:nvPr>
            <p:ph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2000" y="3352800"/>
            <a:ext cx="3048000" cy="24209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517155" name="Picture 35" descr="91"/>
          <p:cNvPicPr>
            <a:picLocks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43400" y="2209800"/>
            <a:ext cx="4459288" cy="28638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4293" name="Picture 5" descr="muscflwrs"/>
          <p:cNvPicPr>
            <a:picLocks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038600" y="2743200"/>
            <a:ext cx="4953000" cy="31972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52429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latin typeface="Arial" charset="0"/>
              </a:rPr>
              <a:t>Grape pollination</a:t>
            </a:r>
          </a:p>
        </p:txBody>
      </p:sp>
      <p:sp>
        <p:nvSpPr>
          <p:cNvPr id="52429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28600" y="1447800"/>
            <a:ext cx="4114800" cy="4724400"/>
          </a:xfrm>
        </p:spPr>
        <p:txBody>
          <a:bodyPr/>
          <a:lstStyle/>
          <a:p>
            <a:r>
              <a:rPr lang="en-US" altLang="en-US" sz="2400">
                <a:latin typeface="Arial" charset="0"/>
              </a:rPr>
              <a:t>Concord and vinifera grapes are self pollinating</a:t>
            </a:r>
          </a:p>
          <a:p>
            <a:r>
              <a:rPr lang="en-US" altLang="en-US" sz="2400">
                <a:latin typeface="Arial" charset="0"/>
              </a:rPr>
              <a:t>Muscadines: some varieties need cross pollination</a:t>
            </a:r>
          </a:p>
          <a:p>
            <a:pPr lvl="1"/>
            <a:r>
              <a:rPr lang="en-US" altLang="en-US" sz="2000">
                <a:latin typeface="Arial" charset="0"/>
              </a:rPr>
              <a:t>Scuppernong, Fry, Noble, Nesbitt, Jumbo, Hunt</a:t>
            </a:r>
          </a:p>
          <a:p>
            <a:r>
              <a:rPr lang="en-US" altLang="en-US" sz="2400">
                <a:latin typeface="Arial" charset="0"/>
              </a:rPr>
              <a:t>Self-fruitful: Carlos, Cowart, Dixiland, Southland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14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latin typeface="Arial" charset="0"/>
              </a:rPr>
              <a:t>Muscadine pest management</a:t>
            </a:r>
          </a:p>
        </p:txBody>
      </p:sp>
      <p:graphicFrame>
        <p:nvGraphicFramePr>
          <p:cNvPr id="518187" name="Group 43"/>
          <p:cNvGraphicFramePr>
            <a:graphicFrameLocks noGrp="1"/>
          </p:cNvGraphicFramePr>
          <p:nvPr>
            <p:ph sz="half" idx="2"/>
          </p:nvPr>
        </p:nvGraphicFramePr>
        <p:xfrm>
          <a:off x="685800" y="2209800"/>
          <a:ext cx="7467600" cy="3876675"/>
        </p:xfrm>
        <a:graphic>
          <a:graphicData uri="http://schemas.openxmlformats.org/drawingml/2006/table">
            <a:tbl>
              <a:tblPr/>
              <a:tblGrid>
                <a:gridCol w="2489200"/>
                <a:gridCol w="2489200"/>
                <a:gridCol w="2489200"/>
              </a:tblGrid>
              <a:tr h="11318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Black rot, bitter rot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Fungicide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Spray post bloom (black), preharvest (bitter)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699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Angular leaf spot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Fungicide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Spray midsummer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683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Grape berry moth, June beetle, grape curculio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Insecticide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6-8 weeks pre-harvest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699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Grape root borer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Mound soil 1’ on trunk in early June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Remove mound at thanksgiving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31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latin typeface="Arial" charset="0"/>
              </a:rPr>
              <a:t>Strawberry</a:t>
            </a:r>
          </a:p>
        </p:txBody>
      </p:sp>
      <p:sp>
        <p:nvSpPr>
          <p:cNvPr id="525319" name="Rectangle 7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4343400" cy="3581400"/>
          </a:xfrm>
        </p:spPr>
        <p:txBody>
          <a:bodyPr/>
          <a:lstStyle/>
          <a:p>
            <a:r>
              <a:rPr lang="en-US" altLang="en-US" sz="2800">
                <a:latin typeface="Arial" charset="0"/>
              </a:rPr>
              <a:t>Herbaceous perennial</a:t>
            </a:r>
          </a:p>
          <a:p>
            <a:r>
              <a:rPr lang="en-US" altLang="en-US" sz="2800">
                <a:latin typeface="Arial" charset="0"/>
              </a:rPr>
              <a:t>June-bearing and Everbearing types</a:t>
            </a:r>
          </a:p>
          <a:p>
            <a:r>
              <a:rPr lang="en-US" altLang="en-US" sz="2800">
                <a:latin typeface="Arial" charset="0"/>
              </a:rPr>
              <a:t>Annual hill vs matted row culture</a:t>
            </a:r>
          </a:p>
          <a:p>
            <a:r>
              <a:rPr lang="en-US" altLang="en-US" sz="2800">
                <a:latin typeface="Arial" charset="0"/>
              </a:rPr>
              <a:t>Many pest problems</a:t>
            </a:r>
          </a:p>
          <a:p>
            <a:r>
              <a:rPr lang="en-US" altLang="en-US" sz="2800">
                <a:latin typeface="Arial" charset="0"/>
              </a:rPr>
              <a:t>Frost prone</a:t>
            </a:r>
          </a:p>
          <a:p>
            <a:endParaRPr lang="en-US" altLang="en-US" sz="2800">
              <a:latin typeface="Arial" charset="0"/>
            </a:endParaRPr>
          </a:p>
        </p:txBody>
      </p:sp>
      <p:pic>
        <p:nvPicPr>
          <p:cNvPr id="525317" name="Picture 5" descr="fchiloensis"/>
          <p:cNvPicPr>
            <a:picLocks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0" y="1905000"/>
            <a:ext cx="4343400" cy="29273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tream">
  <a:themeElements>
    <a:clrScheme name="Stream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Stream">
      <a:majorFont>
        <a:latin typeface="Garamond"/>
        <a:ea typeface=""/>
        <a:cs typeface=""/>
      </a:majorFont>
      <a:minorFont>
        <a:latin typeface="Garamo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800" b="0" i="0" u="none" strike="noStrike" cap="none" normalizeH="0" baseline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800" b="0" i="0" u="none" strike="noStrike" cap="none" normalizeH="0" baseline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lnDef>
  </a:objectDefaults>
  <a:extraClrSchemeLst>
    <a:extraClrScheme>
      <a:clrScheme name="Stream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eam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Stream</Template>
  <TotalTime>0</TotalTime>
  <Words>771</Words>
  <Application>Microsoft Macintosh PowerPoint</Application>
  <PresentationFormat>On-screen Show (4:3)</PresentationFormat>
  <Paragraphs>165</Paragraphs>
  <Slides>29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4" baseType="lpstr">
      <vt:lpstr>Arial</vt:lpstr>
      <vt:lpstr>Garamond</vt:lpstr>
      <vt:lpstr>Times New Roman</vt:lpstr>
      <vt:lpstr>Wingdings</vt:lpstr>
      <vt:lpstr>Stream</vt:lpstr>
      <vt:lpstr>Small Fruits in Georgia</vt:lpstr>
      <vt:lpstr>Grapes</vt:lpstr>
      <vt:lpstr>Grapes</vt:lpstr>
      <vt:lpstr>Grapes</vt:lpstr>
      <vt:lpstr>Grapes</vt:lpstr>
      <vt:lpstr>Grapes</vt:lpstr>
      <vt:lpstr>Grape pollination</vt:lpstr>
      <vt:lpstr>Muscadine pest management</vt:lpstr>
      <vt:lpstr>Strawberry</vt:lpstr>
      <vt:lpstr>Strawberry</vt:lpstr>
      <vt:lpstr>Strawberry</vt:lpstr>
      <vt:lpstr>Strawberry</vt:lpstr>
      <vt:lpstr>Strawberry</vt:lpstr>
      <vt:lpstr>Strawberry</vt:lpstr>
      <vt:lpstr>Strawberry pest management</vt:lpstr>
      <vt:lpstr>Blueberry</vt:lpstr>
      <vt:lpstr>Blueberry</vt:lpstr>
      <vt:lpstr>Blueberry</vt:lpstr>
      <vt:lpstr>Blueberry</vt:lpstr>
      <vt:lpstr>Blueberry soil management</vt:lpstr>
      <vt:lpstr>Blueberry pest management</vt:lpstr>
      <vt:lpstr>Brambles</vt:lpstr>
      <vt:lpstr>Blackberries</vt:lpstr>
      <vt:lpstr>Blackberries</vt:lpstr>
      <vt:lpstr>Blackberries</vt:lpstr>
      <vt:lpstr>Blackberries</vt:lpstr>
      <vt:lpstr>Blackberry pest management</vt:lpstr>
      <vt:lpstr>Figs</vt:lpstr>
      <vt:lpstr>Figs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Small Fruits in Georgia</dc:title>
  <dc:creator>George Braman</dc:creator>
  <cp:lastModifiedBy>George Braman</cp:lastModifiedBy>
  <cp:revision>1</cp:revision>
  <cp:lastPrinted>1601-01-01T00:00:00Z</cp:lastPrinted>
  <dcterms:created xsi:type="dcterms:W3CDTF">2015-09-08T05:49:51Z</dcterms:created>
  <dcterms:modified xsi:type="dcterms:W3CDTF">2015-09-08T05:50:06Z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4</vt:i4>
  </property>
</Properties>
</file>