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56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5" r:id="rId15"/>
    <p:sldId id="276" r:id="rId16"/>
    <p:sldId id="277" r:id="rId17"/>
    <p:sldId id="270" r:id="rId18"/>
    <p:sldId id="269" r:id="rId19"/>
    <p:sldId id="271" r:id="rId20"/>
    <p:sldId id="272" r:id="rId21"/>
    <p:sldId id="278" r:id="rId22"/>
    <p:sldId id="273" r:id="rId23"/>
    <p:sldId id="274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>
      <p:cViewPr varScale="1">
        <p:scale>
          <a:sx n="124" d="100"/>
          <a:sy n="124" d="100"/>
        </p:scale>
        <p:origin x="182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8B0B77-D584-F541-9744-D8DE792AE2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9651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1EED4D-667A-4542-929A-D6C45561AC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218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215CC0-73CB-9B4D-BE19-91F1E0B84C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030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9DB1EE-EF20-C647-B537-9124046A5A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3966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91EC40-C870-3442-82A7-41A48777C0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2835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09C4BB-F228-184C-B4D4-32F4BB1463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2571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22305-212F-3540-A9B2-30EDF00E37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0983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78728-A08F-C848-A22B-EE435E5F3E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8859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CB798A-0932-994F-BCA1-0B539C3570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5407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9DB4FC-0AD7-2542-852D-4CC7A5AAF1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8744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5FA926-930F-D744-A361-E31AB0D323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3290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96C448B-2082-E642-8DBA-5474A4656C2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OCRGarden092506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784860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Raingarden2006 1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Raingarden2006 1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Raingarden2006 1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Raingarden2006 1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fabric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2296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fabrics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6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mix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Raingarden2006 1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Raingarden2006 1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Raingarden2006 1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OCRG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14400"/>
            <a:ext cx="655320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Raingarden2006 1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Rak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5344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Raingarden2006 1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Raingarden2006 1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OCRain Garden Project 092506 3 of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09600"/>
            <a:ext cx="7696200" cy="577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OCRG092506_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85800"/>
            <a:ext cx="6934200" cy="520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Raingarden2006 1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Raingarden2006 1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Raingarden2006 1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Raingarden2006 1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Raingarden2006 1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Macintosh PowerPoint</Application>
  <PresentationFormat>On-screen Show (4:3)</PresentationFormat>
  <Paragraphs>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Arial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George Braman</dc:creator>
  <cp:lastModifiedBy>George Braman</cp:lastModifiedBy>
  <cp:revision>1</cp:revision>
  <dcterms:created xsi:type="dcterms:W3CDTF">2015-09-08T04:39:22Z</dcterms:created>
  <dcterms:modified xsi:type="dcterms:W3CDTF">2015-09-08T04:41:48Z</dcterms:modified>
</cp:coreProperties>
</file>