
<file path=[Content_Types].xml><?xml version="1.0" encoding="utf-8"?>
<Types xmlns="http://schemas.openxmlformats.org/package/2006/content-types">
  <Default Extension="xml" ContentType="application/xml"/>
  <Default Extension="wav" ContentType="audio/x-wav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9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3" r:id="rId8"/>
    <p:sldId id="261" r:id="rId9"/>
    <p:sldId id="262" r:id="rId10"/>
    <p:sldId id="264" r:id="rId11"/>
    <p:sldId id="267" r:id="rId12"/>
    <p:sldId id="294" r:id="rId13"/>
    <p:sldId id="296" r:id="rId14"/>
    <p:sldId id="272" r:id="rId15"/>
    <p:sldId id="289" r:id="rId16"/>
    <p:sldId id="290" r:id="rId17"/>
    <p:sldId id="291" r:id="rId18"/>
    <p:sldId id="292" r:id="rId19"/>
    <p:sldId id="293" r:id="rId20"/>
    <p:sldId id="266" r:id="rId21"/>
    <p:sldId id="284" r:id="rId22"/>
    <p:sldId id="268" r:id="rId23"/>
    <p:sldId id="269" r:id="rId24"/>
    <p:sldId id="295" r:id="rId25"/>
    <p:sldId id="270" r:id="rId26"/>
    <p:sldId id="271" r:id="rId27"/>
    <p:sldId id="285" r:id="rId28"/>
    <p:sldId id="273" r:id="rId29"/>
    <p:sldId id="275" r:id="rId30"/>
    <p:sldId id="276" r:id="rId31"/>
    <p:sldId id="278" r:id="rId32"/>
    <p:sldId id="279" r:id="rId33"/>
    <p:sldId id="280" r:id="rId34"/>
    <p:sldId id="281" r:id="rId35"/>
    <p:sldId id="282" r:id="rId36"/>
    <p:sldId id="286" r:id="rId37"/>
    <p:sldId id="283" r:id="rId38"/>
    <p:sldId id="288" r:id="rId39"/>
    <p:sldId id="298" r:id="rId40"/>
    <p:sldId id="299" r:id="rId41"/>
    <p:sldId id="297" r:id="rId4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 autoAdjust="0"/>
    <p:restoredTop sz="94674"/>
  </p:normalViewPr>
  <p:slideViewPr>
    <p:cSldViewPr>
      <p:cViewPr varScale="1">
        <p:scale>
          <a:sx n="124" d="100"/>
          <a:sy n="124" d="100"/>
        </p:scale>
        <p:origin x="200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9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0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1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2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3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4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5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6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7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0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41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5142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143" name="Rectangle 23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44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145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578DA75-214C-EB4D-959B-9E6E8C47C01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CA6FFF-E243-0D4C-A0FE-A41D32EBEB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448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5096B9-7DF8-184B-AA6D-DB7EAB74BB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622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331A66A-7929-7641-8308-8A689F0088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6344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DFD2AA-2C89-1349-8A9F-8EF4504BE8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178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FD5EBE-C65C-F54A-9311-C481EA6575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112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AFC2D-3F9B-5248-924F-F51A89917B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7449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57184F-7CCB-C64E-9657-DE9724E13B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5848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040D8F-5BD7-534B-AAE8-2C039312AB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8655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26D1B6-8270-FC45-BEB8-5FE03FA77C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4199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E9920-A0B2-F14C-9078-3EAF364B03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969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9BFAB-88D8-2E4E-A04B-735736ACA3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44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80 w 2123"/>
                <a:gd name="T1" fmla="*/ 1043 h 1696"/>
                <a:gd name="T2" fmla="*/ 544 w 2123"/>
                <a:gd name="T3" fmla="*/ 683 h 1696"/>
                <a:gd name="T4" fmla="*/ 670 w 2123"/>
                <a:gd name="T5" fmla="*/ 395 h 1696"/>
                <a:gd name="T6" fmla="*/ 927 w 2123"/>
                <a:gd name="T7" fmla="*/ 587 h 1696"/>
                <a:gd name="T8" fmla="*/ 1214 w 2123"/>
                <a:gd name="T9" fmla="*/ 869 h 1696"/>
                <a:gd name="T10" fmla="*/ 1483 w 2123"/>
                <a:gd name="T11" fmla="*/ 1109 h 1696"/>
                <a:gd name="T12" fmla="*/ 1800 w 2123"/>
                <a:gd name="T13" fmla="*/ 1360 h 1696"/>
                <a:gd name="T14" fmla="*/ 1883 w 2123"/>
                <a:gd name="T15" fmla="*/ 1414 h 1696"/>
                <a:gd name="T16" fmla="*/ 1836 w 2123"/>
                <a:gd name="T17" fmla="*/ 1354 h 1696"/>
                <a:gd name="T18" fmla="*/ 1411 w 2123"/>
                <a:gd name="T19" fmla="*/ 1001 h 1696"/>
                <a:gd name="T20" fmla="*/ 1088 w 2123"/>
                <a:gd name="T21" fmla="*/ 683 h 1696"/>
                <a:gd name="T22" fmla="*/ 723 w 2123"/>
                <a:gd name="T23" fmla="*/ 329 h 1696"/>
                <a:gd name="T24" fmla="*/ 999 w 2123"/>
                <a:gd name="T25" fmla="*/ 311 h 1696"/>
                <a:gd name="T26" fmla="*/ 1286 w 2123"/>
                <a:gd name="T27" fmla="*/ 317 h 1696"/>
                <a:gd name="T28" fmla="*/ 1614 w 2123"/>
                <a:gd name="T29" fmla="*/ 269 h 1696"/>
                <a:gd name="T30" fmla="*/ 2123 w 2123"/>
                <a:gd name="T31" fmla="*/ 197 h 1696"/>
                <a:gd name="T32" fmla="*/ 2075 w 2123"/>
                <a:gd name="T33" fmla="*/ 173 h 1696"/>
                <a:gd name="T34" fmla="*/ 1543 w 2123"/>
                <a:gd name="T35" fmla="*/ 257 h 1696"/>
                <a:gd name="T36" fmla="*/ 1208 w 2123"/>
                <a:gd name="T37" fmla="*/ 275 h 1696"/>
                <a:gd name="T38" fmla="*/ 759 w 2123"/>
                <a:gd name="T39" fmla="*/ 257 h 1696"/>
                <a:gd name="T40" fmla="*/ 819 w 2123"/>
                <a:gd name="T41" fmla="*/ 227 h 1696"/>
                <a:gd name="T42" fmla="*/ 1142 w 2123"/>
                <a:gd name="T43" fmla="*/ 0 h 1696"/>
                <a:gd name="T44" fmla="*/ 1088 w 2123"/>
                <a:gd name="T45" fmla="*/ 30 h 1696"/>
                <a:gd name="T46" fmla="*/ 1010 w 2123"/>
                <a:gd name="T47" fmla="*/ 84 h 1696"/>
                <a:gd name="T48" fmla="*/ 855 w 2123"/>
                <a:gd name="T49" fmla="*/ 191 h 1696"/>
                <a:gd name="T50" fmla="*/ 670 w 2123"/>
                <a:gd name="T51" fmla="*/ 281 h 1696"/>
                <a:gd name="T52" fmla="*/ 634 w 2123"/>
                <a:gd name="T53" fmla="*/ 359 h 1696"/>
                <a:gd name="T54" fmla="*/ 305 w 2123"/>
                <a:gd name="T55" fmla="*/ 587 h 1696"/>
                <a:gd name="T56" fmla="*/ 0 w 2123"/>
                <a:gd name="T57" fmla="*/ 725 h 1696"/>
                <a:gd name="T58" fmla="*/ 0 w 2123"/>
                <a:gd name="T59" fmla="*/ 731 h 1696"/>
                <a:gd name="T60" fmla="*/ 0 w 2123"/>
                <a:gd name="T61" fmla="*/ 767 h 1696"/>
                <a:gd name="T62" fmla="*/ 299 w 2123"/>
                <a:gd name="T63" fmla="*/ 635 h 1696"/>
                <a:gd name="T64" fmla="*/ 592 w 2123"/>
                <a:gd name="T65" fmla="*/ 431 h 1696"/>
                <a:gd name="T66" fmla="*/ 508 w 2123"/>
                <a:gd name="T67" fmla="*/ 671 h 1696"/>
                <a:gd name="T68" fmla="*/ 526 w 2123"/>
                <a:gd name="T69" fmla="*/ 995 h 1696"/>
                <a:gd name="T70" fmla="*/ 460 w 2123"/>
                <a:gd name="T71" fmla="*/ 1168 h 1696"/>
                <a:gd name="T72" fmla="*/ 329 w 2123"/>
                <a:gd name="T73" fmla="*/ 1480 h 1696"/>
                <a:gd name="T74" fmla="*/ 323 w 2123"/>
                <a:gd name="T75" fmla="*/ 1696 h 1696"/>
                <a:gd name="T76" fmla="*/ 329 w 2123"/>
                <a:gd name="T77" fmla="*/ 1696 h 1696"/>
                <a:gd name="T78" fmla="*/ 347 w 2123"/>
                <a:gd name="T79" fmla="*/ 1552 h 1696"/>
                <a:gd name="T80" fmla="*/ 580 w 2123"/>
                <a:gd name="T81" fmla="*/ 1043 h 1696"/>
                <a:gd name="T82" fmla="*/ 580 w 2123"/>
                <a:gd name="T83" fmla="*/ 1043 h 1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2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3 w 969"/>
                <a:gd name="T1" fmla="*/ 1186 h 1192"/>
                <a:gd name="T2" fmla="*/ 490 w 969"/>
                <a:gd name="T3" fmla="*/ 1192 h 1192"/>
                <a:gd name="T4" fmla="*/ 580 w 969"/>
                <a:gd name="T5" fmla="*/ 1150 h 1192"/>
                <a:gd name="T6" fmla="*/ 813 w 969"/>
                <a:gd name="T7" fmla="*/ 1085 h 1192"/>
                <a:gd name="T8" fmla="*/ 933 w 969"/>
                <a:gd name="T9" fmla="*/ 1055 h 1192"/>
                <a:gd name="T10" fmla="*/ 759 w 969"/>
                <a:gd name="T11" fmla="*/ 989 h 1192"/>
                <a:gd name="T12" fmla="*/ 556 w 969"/>
                <a:gd name="T13" fmla="*/ 953 h 1192"/>
                <a:gd name="T14" fmla="*/ 197 w 969"/>
                <a:gd name="T15" fmla="*/ 971 h 1192"/>
                <a:gd name="T16" fmla="*/ 299 w 969"/>
                <a:gd name="T17" fmla="*/ 893 h 1192"/>
                <a:gd name="T18" fmla="*/ 496 w 969"/>
                <a:gd name="T19" fmla="*/ 803 h 1192"/>
                <a:gd name="T20" fmla="*/ 694 w 969"/>
                <a:gd name="T21" fmla="*/ 671 h 1192"/>
                <a:gd name="T22" fmla="*/ 700 w 969"/>
                <a:gd name="T23" fmla="*/ 671 h 1192"/>
                <a:gd name="T24" fmla="*/ 712 w 969"/>
                <a:gd name="T25" fmla="*/ 665 h 1192"/>
                <a:gd name="T26" fmla="*/ 753 w 969"/>
                <a:gd name="T27" fmla="*/ 647 h 1192"/>
                <a:gd name="T28" fmla="*/ 777 w 969"/>
                <a:gd name="T29" fmla="*/ 641 h 1192"/>
                <a:gd name="T30" fmla="*/ 789 w 969"/>
                <a:gd name="T31" fmla="*/ 629 h 1192"/>
                <a:gd name="T32" fmla="*/ 795 w 969"/>
                <a:gd name="T33" fmla="*/ 617 h 1192"/>
                <a:gd name="T34" fmla="*/ 789 w 969"/>
                <a:gd name="T35" fmla="*/ 611 h 1192"/>
                <a:gd name="T36" fmla="*/ 783 w 969"/>
                <a:gd name="T37" fmla="*/ 599 h 1192"/>
                <a:gd name="T38" fmla="*/ 783 w 969"/>
                <a:gd name="T39" fmla="*/ 575 h 1192"/>
                <a:gd name="T40" fmla="*/ 795 w 969"/>
                <a:gd name="T41" fmla="*/ 545 h 1192"/>
                <a:gd name="T42" fmla="*/ 807 w 969"/>
                <a:gd name="T43" fmla="*/ 515 h 1192"/>
                <a:gd name="T44" fmla="*/ 825 w 969"/>
                <a:gd name="T45" fmla="*/ 485 h 1192"/>
                <a:gd name="T46" fmla="*/ 837 w 969"/>
                <a:gd name="T47" fmla="*/ 455 h 1192"/>
                <a:gd name="T48" fmla="*/ 843 w 969"/>
                <a:gd name="T49" fmla="*/ 437 h 1192"/>
                <a:gd name="T50" fmla="*/ 849 w 969"/>
                <a:gd name="T51" fmla="*/ 431 h 1192"/>
                <a:gd name="T52" fmla="*/ 849 w 969"/>
                <a:gd name="T53" fmla="*/ 347 h 1192"/>
                <a:gd name="T54" fmla="*/ 849 w 969"/>
                <a:gd name="T55" fmla="*/ 341 h 1192"/>
                <a:gd name="T56" fmla="*/ 855 w 969"/>
                <a:gd name="T57" fmla="*/ 335 h 1192"/>
                <a:gd name="T58" fmla="*/ 873 w 969"/>
                <a:gd name="T59" fmla="*/ 305 h 1192"/>
                <a:gd name="T60" fmla="*/ 885 w 969"/>
                <a:gd name="T61" fmla="*/ 269 h 1192"/>
                <a:gd name="T62" fmla="*/ 897 w 969"/>
                <a:gd name="T63" fmla="*/ 239 h 1192"/>
                <a:gd name="T64" fmla="*/ 903 w 969"/>
                <a:gd name="T65" fmla="*/ 227 h 1192"/>
                <a:gd name="T66" fmla="*/ 909 w 969"/>
                <a:gd name="T67" fmla="*/ 215 h 1192"/>
                <a:gd name="T68" fmla="*/ 927 w 969"/>
                <a:gd name="T69" fmla="*/ 173 h 1192"/>
                <a:gd name="T70" fmla="*/ 945 w 969"/>
                <a:gd name="T71" fmla="*/ 137 h 1192"/>
                <a:gd name="T72" fmla="*/ 951 w 969"/>
                <a:gd name="T73" fmla="*/ 125 h 1192"/>
                <a:gd name="T74" fmla="*/ 951 w 969"/>
                <a:gd name="T75" fmla="*/ 119 h 1192"/>
                <a:gd name="T76" fmla="*/ 969 w 969"/>
                <a:gd name="T77" fmla="*/ 0 h 1192"/>
                <a:gd name="T78" fmla="*/ 945 w 969"/>
                <a:gd name="T79" fmla="*/ 47 h 1192"/>
                <a:gd name="T80" fmla="*/ 783 w 969"/>
                <a:gd name="T81" fmla="*/ 113 h 1192"/>
                <a:gd name="T82" fmla="*/ 706 w 969"/>
                <a:gd name="T83" fmla="*/ 161 h 1192"/>
                <a:gd name="T84" fmla="*/ 460 w 969"/>
                <a:gd name="T85" fmla="*/ 233 h 1192"/>
                <a:gd name="T86" fmla="*/ 281 w 969"/>
                <a:gd name="T87" fmla="*/ 287 h 1192"/>
                <a:gd name="T88" fmla="*/ 173 w 969"/>
                <a:gd name="T89" fmla="*/ 293 h 1192"/>
                <a:gd name="T90" fmla="*/ 12 w 969"/>
                <a:gd name="T91" fmla="*/ 485 h 1192"/>
                <a:gd name="T92" fmla="*/ 0 w 969"/>
                <a:gd name="T93" fmla="*/ 509 h 1192"/>
                <a:gd name="T94" fmla="*/ 0 w 969"/>
                <a:gd name="T95" fmla="*/ 1186 h 1192"/>
                <a:gd name="T96" fmla="*/ 96 w 969"/>
                <a:gd name="T97" fmla="*/ 1180 h 1192"/>
                <a:gd name="T98" fmla="*/ 323 w 969"/>
                <a:gd name="T99" fmla="*/ 1186 h 1192"/>
                <a:gd name="T100" fmla="*/ 323 w 969"/>
                <a:gd name="T101" fmla="*/ 1186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3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4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34 w 2176"/>
                <a:gd name="T1" fmla="*/ 767 h 1505"/>
                <a:gd name="T2" fmla="*/ 1190 w 2176"/>
                <a:gd name="T3" fmla="*/ 1235 h 1505"/>
                <a:gd name="T4" fmla="*/ 956 w 2176"/>
                <a:gd name="T5" fmla="*/ 1193 h 1505"/>
                <a:gd name="T6" fmla="*/ 723 w 2176"/>
                <a:gd name="T7" fmla="*/ 1127 h 1505"/>
                <a:gd name="T8" fmla="*/ 442 w 2176"/>
                <a:gd name="T9" fmla="*/ 1109 h 1505"/>
                <a:gd name="T10" fmla="*/ 0 w 2176"/>
                <a:gd name="T11" fmla="*/ 1079 h 1505"/>
                <a:gd name="T12" fmla="*/ 30 w 2176"/>
                <a:gd name="T13" fmla="*/ 1115 h 1505"/>
                <a:gd name="T14" fmla="*/ 496 w 2176"/>
                <a:gd name="T15" fmla="*/ 1133 h 1505"/>
                <a:gd name="T16" fmla="*/ 777 w 2176"/>
                <a:gd name="T17" fmla="*/ 1187 h 1505"/>
                <a:gd name="T18" fmla="*/ 1130 w 2176"/>
                <a:gd name="T19" fmla="*/ 1301 h 1505"/>
                <a:gd name="T20" fmla="*/ 1070 w 2176"/>
                <a:gd name="T21" fmla="*/ 1319 h 1505"/>
                <a:gd name="T22" fmla="*/ 711 w 2176"/>
                <a:gd name="T23" fmla="*/ 1505 h 1505"/>
                <a:gd name="T24" fmla="*/ 765 w 2176"/>
                <a:gd name="T25" fmla="*/ 1481 h 1505"/>
                <a:gd name="T26" fmla="*/ 861 w 2176"/>
                <a:gd name="T27" fmla="*/ 1439 h 1505"/>
                <a:gd name="T28" fmla="*/ 1022 w 2176"/>
                <a:gd name="T29" fmla="*/ 1355 h 1505"/>
                <a:gd name="T30" fmla="*/ 1214 w 2176"/>
                <a:gd name="T31" fmla="*/ 1295 h 1505"/>
                <a:gd name="T32" fmla="*/ 1267 w 2176"/>
                <a:gd name="T33" fmla="*/ 1223 h 1505"/>
                <a:gd name="T34" fmla="*/ 1632 w 2176"/>
                <a:gd name="T35" fmla="*/ 1043 h 1505"/>
                <a:gd name="T36" fmla="*/ 1931 w 2176"/>
                <a:gd name="T37" fmla="*/ 953 h 1505"/>
                <a:gd name="T38" fmla="*/ 2176 w 2176"/>
                <a:gd name="T39" fmla="*/ 821 h 1505"/>
                <a:gd name="T40" fmla="*/ 1961 w 2176"/>
                <a:gd name="T41" fmla="*/ 911 h 1505"/>
                <a:gd name="T42" fmla="*/ 1656 w 2176"/>
                <a:gd name="T43" fmla="*/ 989 h 1505"/>
                <a:gd name="T44" fmla="*/ 1339 w 2176"/>
                <a:gd name="T45" fmla="*/ 1151 h 1505"/>
                <a:gd name="T46" fmla="*/ 1501 w 2176"/>
                <a:gd name="T47" fmla="*/ 905 h 1505"/>
                <a:gd name="T48" fmla="*/ 1620 w 2176"/>
                <a:gd name="T49" fmla="*/ 545 h 1505"/>
                <a:gd name="T50" fmla="*/ 1740 w 2176"/>
                <a:gd name="T51" fmla="*/ 372 h 1505"/>
                <a:gd name="T52" fmla="*/ 1979 w 2176"/>
                <a:gd name="T53" fmla="*/ 60 h 1505"/>
                <a:gd name="T54" fmla="*/ 2003 w 2176"/>
                <a:gd name="T55" fmla="*/ 0 h 1505"/>
                <a:gd name="T56" fmla="*/ 1973 w 2176"/>
                <a:gd name="T57" fmla="*/ 0 h 1505"/>
                <a:gd name="T58" fmla="*/ 1596 w 2176"/>
                <a:gd name="T59" fmla="*/ 480 h 1505"/>
                <a:gd name="T60" fmla="*/ 1477 w 2176"/>
                <a:gd name="T61" fmla="*/ 887 h 1505"/>
                <a:gd name="T62" fmla="*/ 1255 w 2176"/>
                <a:gd name="T63" fmla="*/ 1175 h 1505"/>
                <a:gd name="T64" fmla="*/ 1130 w 2176"/>
                <a:gd name="T65" fmla="*/ 905 h 1505"/>
                <a:gd name="T66" fmla="*/ 1010 w 2176"/>
                <a:gd name="T67" fmla="*/ 540 h 1505"/>
                <a:gd name="T68" fmla="*/ 885 w 2176"/>
                <a:gd name="T69" fmla="*/ 222 h 1505"/>
                <a:gd name="T70" fmla="*/ 789 w 2176"/>
                <a:gd name="T71" fmla="*/ 0 h 1505"/>
                <a:gd name="T72" fmla="*/ 753 w 2176"/>
                <a:gd name="T73" fmla="*/ 0 h 1505"/>
                <a:gd name="T74" fmla="*/ 903 w 2176"/>
                <a:gd name="T75" fmla="*/ 354 h 1505"/>
                <a:gd name="T76" fmla="*/ 1034 w 2176"/>
                <a:gd name="T77" fmla="*/ 767 h 1505"/>
                <a:gd name="T78" fmla="*/ 1034 w 2176"/>
                <a:gd name="T79" fmla="*/ 767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1 w 813"/>
                <a:gd name="T1" fmla="*/ 564 h 804"/>
                <a:gd name="T2" fmla="*/ 329 w 813"/>
                <a:gd name="T3" fmla="*/ 438 h 804"/>
                <a:gd name="T4" fmla="*/ 646 w 813"/>
                <a:gd name="T5" fmla="*/ 216 h 804"/>
                <a:gd name="T6" fmla="*/ 813 w 813"/>
                <a:gd name="T7" fmla="*/ 0 h 804"/>
                <a:gd name="T8" fmla="*/ 676 w 813"/>
                <a:gd name="T9" fmla="*/ 150 h 804"/>
                <a:gd name="T10" fmla="*/ 144 w 813"/>
                <a:gd name="T11" fmla="*/ 504 h 804"/>
                <a:gd name="T12" fmla="*/ 0 w 813"/>
                <a:gd name="T13" fmla="*/ 732 h 804"/>
                <a:gd name="T14" fmla="*/ 0 w 813"/>
                <a:gd name="T15" fmla="*/ 804 h 804"/>
                <a:gd name="T16" fmla="*/ 161 w 813"/>
                <a:gd name="T17" fmla="*/ 564 h 804"/>
                <a:gd name="T18" fmla="*/ 161 w 813"/>
                <a:gd name="T19" fmla="*/ 56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0 w 759"/>
                <a:gd name="T1" fmla="*/ 66 h 107"/>
                <a:gd name="T2" fmla="*/ 759 w 759"/>
                <a:gd name="T3" fmla="*/ 0 h 107"/>
                <a:gd name="T4" fmla="*/ 496 w 759"/>
                <a:gd name="T5" fmla="*/ 36 h 107"/>
                <a:gd name="T6" fmla="*/ 138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0 w 759"/>
                <a:gd name="T15" fmla="*/ 66 h 107"/>
                <a:gd name="T16" fmla="*/ 460 w 759"/>
                <a:gd name="T17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87 w 3169"/>
                <a:gd name="T1" fmla="*/ 239 h 743"/>
                <a:gd name="T2" fmla="*/ 1734 w 3169"/>
                <a:gd name="T3" fmla="*/ 233 h 743"/>
                <a:gd name="T4" fmla="*/ 2087 w 3169"/>
                <a:gd name="T5" fmla="*/ 251 h 743"/>
                <a:gd name="T6" fmla="*/ 2505 w 3169"/>
                <a:gd name="T7" fmla="*/ 233 h 743"/>
                <a:gd name="T8" fmla="*/ 3169 w 3169"/>
                <a:gd name="T9" fmla="*/ 204 h 743"/>
                <a:gd name="T10" fmla="*/ 3115 w 3169"/>
                <a:gd name="T11" fmla="*/ 186 h 743"/>
                <a:gd name="T12" fmla="*/ 2422 w 3169"/>
                <a:gd name="T13" fmla="*/ 221 h 743"/>
                <a:gd name="T14" fmla="*/ 2003 w 3169"/>
                <a:gd name="T15" fmla="*/ 221 h 743"/>
                <a:gd name="T16" fmla="*/ 1459 w 3169"/>
                <a:gd name="T17" fmla="*/ 186 h 743"/>
                <a:gd name="T18" fmla="*/ 1543 w 3169"/>
                <a:gd name="T19" fmla="*/ 168 h 743"/>
                <a:gd name="T20" fmla="*/ 2039 w 3169"/>
                <a:gd name="T21" fmla="*/ 0 h 743"/>
                <a:gd name="T22" fmla="*/ 1961 w 3169"/>
                <a:gd name="T23" fmla="*/ 24 h 743"/>
                <a:gd name="T24" fmla="*/ 1836 w 3169"/>
                <a:gd name="T25" fmla="*/ 66 h 743"/>
                <a:gd name="T26" fmla="*/ 1602 w 3169"/>
                <a:gd name="T27" fmla="*/ 138 h 743"/>
                <a:gd name="T28" fmla="*/ 1339 w 3169"/>
                <a:gd name="T29" fmla="*/ 198 h 743"/>
                <a:gd name="T30" fmla="*/ 1268 w 3169"/>
                <a:gd name="T31" fmla="*/ 251 h 743"/>
                <a:gd name="T32" fmla="*/ 765 w 3169"/>
                <a:gd name="T33" fmla="*/ 413 h 743"/>
                <a:gd name="T34" fmla="*/ 335 w 3169"/>
                <a:gd name="T35" fmla="*/ 503 h 743"/>
                <a:gd name="T36" fmla="*/ 0 w 3169"/>
                <a:gd name="T37" fmla="*/ 617 h 743"/>
                <a:gd name="T38" fmla="*/ 299 w 3169"/>
                <a:gd name="T39" fmla="*/ 539 h 743"/>
                <a:gd name="T40" fmla="*/ 735 w 3169"/>
                <a:gd name="T41" fmla="*/ 449 h 743"/>
                <a:gd name="T42" fmla="*/ 1178 w 3169"/>
                <a:gd name="T43" fmla="*/ 311 h 743"/>
                <a:gd name="T44" fmla="*/ 981 w 3169"/>
                <a:gd name="T45" fmla="*/ 491 h 743"/>
                <a:gd name="T46" fmla="*/ 867 w 3169"/>
                <a:gd name="T47" fmla="*/ 743 h 743"/>
                <a:gd name="T48" fmla="*/ 861 w 3169"/>
                <a:gd name="T49" fmla="*/ 743 h 743"/>
                <a:gd name="T50" fmla="*/ 933 w 3169"/>
                <a:gd name="T51" fmla="*/ 743 h 743"/>
                <a:gd name="T52" fmla="*/ 1022 w 3169"/>
                <a:gd name="T53" fmla="*/ 497 h 743"/>
                <a:gd name="T54" fmla="*/ 1297 w 3169"/>
                <a:gd name="T55" fmla="*/ 281 h 743"/>
                <a:gd name="T56" fmla="*/ 1531 w 3169"/>
                <a:gd name="T57" fmla="*/ 449 h 743"/>
                <a:gd name="T58" fmla="*/ 1770 w 3169"/>
                <a:gd name="T59" fmla="*/ 677 h 743"/>
                <a:gd name="T60" fmla="*/ 1854 w 3169"/>
                <a:gd name="T61" fmla="*/ 743 h 743"/>
                <a:gd name="T62" fmla="*/ 1919 w 3169"/>
                <a:gd name="T63" fmla="*/ 743 h 743"/>
                <a:gd name="T64" fmla="*/ 1692 w 3169"/>
                <a:gd name="T65" fmla="*/ 527 h 743"/>
                <a:gd name="T66" fmla="*/ 1387 w 3169"/>
                <a:gd name="T67" fmla="*/ 239 h 743"/>
                <a:gd name="T68" fmla="*/ 1387 w 3169"/>
                <a:gd name="T69" fmla="*/ 239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8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9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0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1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2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42 w 2153"/>
                <a:gd name="T1" fmla="*/ 851 h 1930"/>
                <a:gd name="T2" fmla="*/ 1937 w 2153"/>
                <a:gd name="T3" fmla="*/ 1019 h 1930"/>
                <a:gd name="T4" fmla="*/ 2051 w 2153"/>
                <a:gd name="T5" fmla="*/ 1168 h 1930"/>
                <a:gd name="T6" fmla="*/ 2117 w 2153"/>
                <a:gd name="T7" fmla="*/ 1246 h 1930"/>
                <a:gd name="T8" fmla="*/ 2153 w 2153"/>
                <a:gd name="T9" fmla="*/ 1294 h 1930"/>
                <a:gd name="T10" fmla="*/ 1889 w 2153"/>
                <a:gd name="T11" fmla="*/ 977 h 1930"/>
                <a:gd name="T12" fmla="*/ 1860 w 2153"/>
                <a:gd name="T13" fmla="*/ 929 h 1930"/>
                <a:gd name="T14" fmla="*/ 1782 w 2153"/>
                <a:gd name="T15" fmla="*/ 1240 h 1930"/>
                <a:gd name="T16" fmla="*/ 1770 w 2153"/>
                <a:gd name="T17" fmla="*/ 1486 h 1930"/>
                <a:gd name="T18" fmla="*/ 1818 w 2153"/>
                <a:gd name="T19" fmla="*/ 1906 h 1930"/>
                <a:gd name="T20" fmla="*/ 1788 w 2153"/>
                <a:gd name="T21" fmla="*/ 1930 h 1930"/>
                <a:gd name="T22" fmla="*/ 1746 w 2153"/>
                <a:gd name="T23" fmla="*/ 1534 h 1930"/>
                <a:gd name="T24" fmla="*/ 1728 w 2153"/>
                <a:gd name="T25" fmla="*/ 1288 h 1930"/>
                <a:gd name="T26" fmla="*/ 1764 w 2153"/>
                <a:gd name="T27" fmla="*/ 1085 h 1930"/>
                <a:gd name="T28" fmla="*/ 1770 w 2153"/>
                <a:gd name="T29" fmla="*/ 875 h 1930"/>
                <a:gd name="T30" fmla="*/ 1268 w 2153"/>
                <a:gd name="T31" fmla="*/ 1007 h 1930"/>
                <a:gd name="T32" fmla="*/ 825 w 2153"/>
                <a:gd name="T33" fmla="*/ 1132 h 1930"/>
                <a:gd name="T34" fmla="*/ 323 w 2153"/>
                <a:gd name="T35" fmla="*/ 1312 h 1930"/>
                <a:gd name="T36" fmla="*/ 18 w 2153"/>
                <a:gd name="T37" fmla="*/ 1420 h 1930"/>
                <a:gd name="T38" fmla="*/ 311 w 2153"/>
                <a:gd name="T39" fmla="*/ 1282 h 1930"/>
                <a:gd name="T40" fmla="*/ 682 w 2153"/>
                <a:gd name="T41" fmla="*/ 1144 h 1930"/>
                <a:gd name="T42" fmla="*/ 1022 w 2153"/>
                <a:gd name="T43" fmla="*/ 1037 h 1930"/>
                <a:gd name="T44" fmla="*/ 1411 w 2153"/>
                <a:gd name="T45" fmla="*/ 929 h 1930"/>
                <a:gd name="T46" fmla="*/ 1692 w 2153"/>
                <a:gd name="T47" fmla="*/ 815 h 1930"/>
                <a:gd name="T48" fmla="*/ 1333 w 2153"/>
                <a:gd name="T49" fmla="*/ 623 h 1930"/>
                <a:gd name="T50" fmla="*/ 861 w 2153"/>
                <a:gd name="T51" fmla="*/ 515 h 1930"/>
                <a:gd name="T52" fmla="*/ 227 w 2153"/>
                <a:gd name="T53" fmla="*/ 161 h 1930"/>
                <a:gd name="T54" fmla="*/ 0 w 2153"/>
                <a:gd name="T55" fmla="*/ 83 h 1930"/>
                <a:gd name="T56" fmla="*/ 329 w 2153"/>
                <a:gd name="T57" fmla="*/ 179 h 1930"/>
                <a:gd name="T58" fmla="*/ 712 w 2153"/>
                <a:gd name="T59" fmla="*/ 383 h 1930"/>
                <a:gd name="T60" fmla="*/ 933 w 2153"/>
                <a:gd name="T61" fmla="*/ 491 h 1930"/>
                <a:gd name="T62" fmla="*/ 1351 w 2153"/>
                <a:gd name="T63" fmla="*/ 593 h 1930"/>
                <a:gd name="T64" fmla="*/ 1650 w 2153"/>
                <a:gd name="T65" fmla="*/ 743 h 1930"/>
                <a:gd name="T66" fmla="*/ 1423 w 2153"/>
                <a:gd name="T67" fmla="*/ 461 h 1930"/>
                <a:gd name="T68" fmla="*/ 1286 w 2153"/>
                <a:gd name="T69" fmla="*/ 191 h 1930"/>
                <a:gd name="T70" fmla="*/ 1154 w 2153"/>
                <a:gd name="T71" fmla="*/ 0 h 1930"/>
                <a:gd name="T72" fmla="*/ 1339 w 2153"/>
                <a:gd name="T73" fmla="*/ 215 h 1930"/>
                <a:gd name="T74" fmla="*/ 1489 w 2153"/>
                <a:gd name="T75" fmla="*/ 485 h 1930"/>
                <a:gd name="T76" fmla="*/ 1746 w 2153"/>
                <a:gd name="T77" fmla="*/ 803 h 1930"/>
                <a:gd name="T78" fmla="*/ 1842 w 2153"/>
                <a:gd name="T79" fmla="*/ 851 h 1930"/>
                <a:gd name="T80" fmla="*/ 1842 w 2153"/>
                <a:gd name="T81" fmla="*/ 851 h 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1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1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1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8731F665-635E-FF43-95D4-1D1EA4C3BE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5" Type="http://schemas.openxmlformats.org/officeDocument/2006/relationships/image" Target="../media/image1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5" Type="http://schemas.openxmlformats.org/officeDocument/2006/relationships/image" Target="../media/image1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5" Type="http://schemas.openxmlformats.org/officeDocument/2006/relationships/image" Target="../media/image1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jpeg"/><Relationship Id="rId5" Type="http://schemas.openxmlformats.org/officeDocument/2006/relationships/image" Target="../media/image1.png"/><Relationship Id="rId1" Type="http://schemas.microsoft.com/office/2007/relationships/media" Target="../media/media15.wav"/><Relationship Id="rId2" Type="http://schemas.openxmlformats.org/officeDocument/2006/relationships/audio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5" Type="http://schemas.openxmlformats.org/officeDocument/2006/relationships/image" Target="../media/image1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5" Type="http://schemas.openxmlformats.org/officeDocument/2006/relationships/image" Target="../media/image1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5" Type="http://schemas.openxmlformats.org/officeDocument/2006/relationships/image" Target="../media/image1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jpeg"/><Relationship Id="rId5" Type="http://schemas.openxmlformats.org/officeDocument/2006/relationships/image" Target="../media/image1.png"/><Relationship Id="rId1" Type="http://schemas.microsoft.com/office/2007/relationships/media" Target="../media/media19.wav"/><Relationship Id="rId2" Type="http://schemas.openxmlformats.org/officeDocument/2006/relationships/audio" Target="../media/media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jpeg"/><Relationship Id="rId5" Type="http://schemas.openxmlformats.org/officeDocument/2006/relationships/image" Target="../media/image1.png"/><Relationship Id="rId1" Type="http://schemas.microsoft.com/office/2007/relationships/media" Target="../media/media20.wav"/><Relationship Id="rId2" Type="http://schemas.openxmlformats.org/officeDocument/2006/relationships/audio" Target="../media/media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5.jpeg"/><Relationship Id="rId5" Type="http://schemas.openxmlformats.org/officeDocument/2006/relationships/image" Target="../media/image1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jpeg"/><Relationship Id="rId5" Type="http://schemas.openxmlformats.org/officeDocument/2006/relationships/image" Target="../media/image1.pn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jpeg"/><Relationship Id="rId5" Type="http://schemas.openxmlformats.org/officeDocument/2006/relationships/image" Target="../media/image1.png"/><Relationship Id="rId1" Type="http://schemas.microsoft.com/office/2007/relationships/media" Target="../media/media23.wav"/><Relationship Id="rId2" Type="http://schemas.openxmlformats.org/officeDocument/2006/relationships/audio" Target="../media/media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jpeg"/><Relationship Id="rId5" Type="http://schemas.openxmlformats.org/officeDocument/2006/relationships/image" Target="../media/image1.png"/><Relationship Id="rId1" Type="http://schemas.microsoft.com/office/2007/relationships/media" Target="../media/media24.wav"/><Relationship Id="rId2" Type="http://schemas.openxmlformats.org/officeDocument/2006/relationships/audio" Target="../media/media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9.jpeg"/><Relationship Id="rId5" Type="http://schemas.openxmlformats.org/officeDocument/2006/relationships/image" Target="../media/image1.png"/><Relationship Id="rId1" Type="http://schemas.microsoft.com/office/2007/relationships/media" Target="../media/media25.wav"/><Relationship Id="rId2" Type="http://schemas.openxmlformats.org/officeDocument/2006/relationships/audio" Target="../media/media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0.jpeg"/><Relationship Id="rId5" Type="http://schemas.openxmlformats.org/officeDocument/2006/relationships/image" Target="../media/image1.png"/><Relationship Id="rId1" Type="http://schemas.microsoft.com/office/2007/relationships/media" Target="../media/media26.wav"/><Relationship Id="rId2" Type="http://schemas.openxmlformats.org/officeDocument/2006/relationships/audio" Target="../media/media2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1.jpeg"/><Relationship Id="rId5" Type="http://schemas.openxmlformats.org/officeDocument/2006/relationships/image" Target="../media/image1.png"/><Relationship Id="rId1" Type="http://schemas.microsoft.com/office/2007/relationships/media" Target="../media/media27.wav"/><Relationship Id="rId2" Type="http://schemas.openxmlformats.org/officeDocument/2006/relationships/audio" Target="../media/media2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2.jpeg"/><Relationship Id="rId5" Type="http://schemas.openxmlformats.org/officeDocument/2006/relationships/image" Target="../media/image1.png"/><Relationship Id="rId1" Type="http://schemas.microsoft.com/office/2007/relationships/media" Target="../media/media28.wav"/><Relationship Id="rId2" Type="http://schemas.openxmlformats.org/officeDocument/2006/relationships/audio" Target="../media/media2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3.jpeg"/><Relationship Id="rId5" Type="http://schemas.openxmlformats.org/officeDocument/2006/relationships/image" Target="../media/image1.png"/><Relationship Id="rId1" Type="http://schemas.microsoft.com/office/2007/relationships/media" Target="../media/media29.wav"/><Relationship Id="rId2" Type="http://schemas.openxmlformats.org/officeDocument/2006/relationships/audio" Target="../media/media2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2.jpeg"/><Relationship Id="rId5" Type="http://schemas.openxmlformats.org/officeDocument/2006/relationships/image" Target="../media/image1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4.jpeg"/><Relationship Id="rId5" Type="http://schemas.openxmlformats.org/officeDocument/2006/relationships/image" Target="../media/image1.png"/><Relationship Id="rId1" Type="http://schemas.microsoft.com/office/2007/relationships/media" Target="../media/media30.wav"/><Relationship Id="rId2" Type="http://schemas.openxmlformats.org/officeDocument/2006/relationships/audio" Target="../media/media30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5.jpeg"/><Relationship Id="rId5" Type="http://schemas.openxmlformats.org/officeDocument/2006/relationships/image" Target="../media/image1.png"/><Relationship Id="rId1" Type="http://schemas.microsoft.com/office/2007/relationships/media" Target="../media/media31.wav"/><Relationship Id="rId2" Type="http://schemas.openxmlformats.org/officeDocument/2006/relationships/audio" Target="../media/media3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6.jpeg"/><Relationship Id="rId5" Type="http://schemas.openxmlformats.org/officeDocument/2006/relationships/image" Target="../media/image1.png"/><Relationship Id="rId1" Type="http://schemas.microsoft.com/office/2007/relationships/media" Target="../media/media32.wav"/><Relationship Id="rId2" Type="http://schemas.openxmlformats.org/officeDocument/2006/relationships/audio" Target="../media/media3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7.jpeg"/><Relationship Id="rId5" Type="http://schemas.openxmlformats.org/officeDocument/2006/relationships/image" Target="../media/image1.png"/><Relationship Id="rId1" Type="http://schemas.microsoft.com/office/2007/relationships/media" Target="../media/media33.wav"/><Relationship Id="rId2" Type="http://schemas.openxmlformats.org/officeDocument/2006/relationships/audio" Target="../media/media3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8.jpeg"/><Relationship Id="rId5" Type="http://schemas.openxmlformats.org/officeDocument/2006/relationships/image" Target="../media/image1.png"/><Relationship Id="rId1" Type="http://schemas.microsoft.com/office/2007/relationships/media" Target="../media/media34.wav"/><Relationship Id="rId2" Type="http://schemas.openxmlformats.org/officeDocument/2006/relationships/audio" Target="../media/media3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9.jpeg"/><Relationship Id="rId5" Type="http://schemas.openxmlformats.org/officeDocument/2006/relationships/image" Target="../media/image1.png"/><Relationship Id="rId1" Type="http://schemas.microsoft.com/office/2007/relationships/media" Target="../media/media35.wav"/><Relationship Id="rId2" Type="http://schemas.openxmlformats.org/officeDocument/2006/relationships/audio" Target="../media/media35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jpeg"/><Relationship Id="rId5" Type="http://schemas.openxmlformats.org/officeDocument/2006/relationships/image" Target="../media/image1.png"/><Relationship Id="rId1" Type="http://schemas.microsoft.com/office/2007/relationships/media" Target="../media/media36.wav"/><Relationship Id="rId2" Type="http://schemas.openxmlformats.org/officeDocument/2006/relationships/audio" Target="../media/media36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0.jpeg"/><Relationship Id="rId5" Type="http://schemas.openxmlformats.org/officeDocument/2006/relationships/image" Target="../media/image1.png"/><Relationship Id="rId1" Type="http://schemas.microsoft.com/office/2007/relationships/media" Target="../media/media37.wav"/><Relationship Id="rId2" Type="http://schemas.openxmlformats.org/officeDocument/2006/relationships/audio" Target="../media/media37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0.jpeg"/><Relationship Id="rId5" Type="http://schemas.openxmlformats.org/officeDocument/2006/relationships/image" Target="../media/image1.png"/><Relationship Id="rId1" Type="http://schemas.microsoft.com/office/2007/relationships/media" Target="../media/media38.wav"/><Relationship Id="rId2" Type="http://schemas.openxmlformats.org/officeDocument/2006/relationships/audio" Target="../media/media38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jpeg"/><Relationship Id="rId5" Type="http://schemas.openxmlformats.org/officeDocument/2006/relationships/image" Target="../media/image1.png"/><Relationship Id="rId1" Type="http://schemas.microsoft.com/office/2007/relationships/media" Target="../media/media39.wav"/><Relationship Id="rId2" Type="http://schemas.openxmlformats.org/officeDocument/2006/relationships/audio" Target="../media/media39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2.jpeg"/><Relationship Id="rId5" Type="http://schemas.openxmlformats.org/officeDocument/2006/relationships/image" Target="../media/image1.png"/><Relationship Id="rId1" Type="http://schemas.microsoft.com/office/2007/relationships/media" Target="../media/media40.wav"/><Relationship Id="rId2" Type="http://schemas.openxmlformats.org/officeDocument/2006/relationships/audio" Target="../media/media40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41.wav"/><Relationship Id="rId2" Type="http://schemas.openxmlformats.org/officeDocument/2006/relationships/audio" Target="../media/media4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jpeg"/><Relationship Id="rId5" Type="http://schemas.openxmlformats.org/officeDocument/2006/relationships/image" Target="../media/image1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jpeg"/><Relationship Id="rId5" Type="http://schemas.openxmlformats.org/officeDocument/2006/relationships/image" Target="../media/image1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5" Type="http://schemas.openxmlformats.org/officeDocument/2006/relationships/image" Target="../media/image1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990600"/>
            <a:ext cx="7772400" cy="1736725"/>
          </a:xfrm>
        </p:spPr>
        <p:txBody>
          <a:bodyPr/>
          <a:lstStyle/>
          <a:p>
            <a:r>
              <a:rPr lang="en-US" altLang="en-US"/>
              <a:t> PRUNING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743200"/>
            <a:ext cx="6400800" cy="175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800"/>
              <a:t>Lunch N Learn Series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March 15, 2007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Frank Funderburk</a:t>
            </a:r>
          </a:p>
          <a:p>
            <a:pPr>
              <a:lnSpc>
                <a:spcPct val="80000"/>
              </a:lnSpc>
            </a:pPr>
            <a:r>
              <a:rPr lang="en-US" altLang="en-US" sz="2800"/>
              <a:t>CEC Peach County</a:t>
            </a:r>
          </a:p>
        </p:txBody>
      </p:sp>
      <p:pic>
        <p:nvPicPr>
          <p:cNvPr id="2053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0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Tree Limb Pruning</a:t>
            </a:r>
          </a:p>
        </p:txBody>
      </p:sp>
      <p:pic>
        <p:nvPicPr>
          <p:cNvPr id="17412" name="Picture 4" descr="treelimb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828800"/>
            <a:ext cx="8077200" cy="4343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415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308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4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Nuts and Bolts of Pruning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/>
              <a:t>Technique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altLang="en-US" sz="1400"/>
              <a:t>			</a:t>
            </a:r>
            <a:r>
              <a:rPr lang="en-US" altLang="en-US" sz="2000"/>
              <a:t>-thinning vs heading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altLang="en-US" sz="2000"/>
              <a:t>			-slope cut near node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altLang="en-US" sz="2000"/>
              <a:t>			-trees</a:t>
            </a:r>
          </a:p>
          <a:p>
            <a:pPr>
              <a:lnSpc>
                <a:spcPct val="80000"/>
              </a:lnSpc>
            </a:pPr>
            <a:r>
              <a:rPr lang="en-US" altLang="en-US" sz="2400"/>
              <a:t>Wound Dressing</a:t>
            </a:r>
          </a:p>
          <a:p>
            <a:pPr>
              <a:lnSpc>
                <a:spcPct val="80000"/>
              </a:lnSpc>
            </a:pPr>
            <a:endParaRPr lang="en-US" altLang="en-US" sz="1200"/>
          </a:p>
          <a:p>
            <a:pPr>
              <a:lnSpc>
                <a:spcPct val="80000"/>
              </a:lnSpc>
            </a:pPr>
            <a:r>
              <a:rPr lang="en-US" altLang="en-US" sz="2400"/>
              <a:t>Timing</a:t>
            </a:r>
          </a:p>
          <a:p>
            <a:pPr lvl="4">
              <a:lnSpc>
                <a:spcPct val="80000"/>
              </a:lnSpc>
              <a:buFont typeface="Wingdings" charset="2"/>
              <a:buNone/>
            </a:pPr>
            <a:r>
              <a:rPr lang="en-US" altLang="en-US"/>
              <a:t>-not September-December</a:t>
            </a:r>
          </a:p>
          <a:p>
            <a:pPr lvl="4">
              <a:lnSpc>
                <a:spcPct val="80000"/>
              </a:lnSpc>
              <a:buFont typeface="Wingdings" charset="2"/>
              <a:buNone/>
            </a:pPr>
            <a:r>
              <a:rPr lang="en-US" altLang="en-US"/>
              <a:t>-flowering plants  ????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endParaRPr lang="en-US" altLang="en-US" sz="1800"/>
          </a:p>
          <a:p>
            <a:pPr>
              <a:lnSpc>
                <a:spcPct val="80000"/>
              </a:lnSpc>
            </a:pPr>
            <a:r>
              <a:rPr lang="en-US" altLang="en-US" sz="2400"/>
              <a:t>Renewal Pruning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altLang="en-US" sz="1600"/>
              <a:t>			</a:t>
            </a:r>
            <a:r>
              <a:rPr lang="en-US" altLang="en-US" sz="2000"/>
              <a:t>-Mid-March</a:t>
            </a:r>
          </a:p>
          <a:p>
            <a:pPr>
              <a:lnSpc>
                <a:spcPct val="80000"/>
              </a:lnSpc>
            </a:pPr>
            <a:endParaRPr lang="en-US" altLang="en-US" sz="1000"/>
          </a:p>
          <a:p>
            <a:pPr>
              <a:lnSpc>
                <a:spcPct val="80000"/>
              </a:lnSpc>
            </a:pPr>
            <a:r>
              <a:rPr lang="en-US" altLang="en-US" sz="2000"/>
              <a:t>Tools</a:t>
            </a:r>
          </a:p>
        </p:txBody>
      </p:sp>
      <p:pic>
        <p:nvPicPr>
          <p:cNvPr id="24581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423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5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8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9396" name="Picture 4" descr="pruning 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525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22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3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39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44" name="Picture 4" descr="pruning 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6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265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4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44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/>
          <a:lstStyle/>
          <a:p>
            <a:r>
              <a:rPr lang="en-US" altLang="en-US"/>
              <a:t>EXAMPLES</a:t>
            </a:r>
          </a:p>
        </p:txBody>
      </p:sp>
      <p:pic>
        <p:nvPicPr>
          <p:cNvPr id="33797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78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7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79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3253" name="Picture 5" descr="pruning 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5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96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2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5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4276" name="Picture 4" descr="pruning 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73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2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27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5300" name="Picture 4" descr="pruning 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822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78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3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0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6324" name="Picture 4" descr="pruning 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6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6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3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2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8372" name="Picture 4" descr="pruning 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5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3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37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PRUNE?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Number one reason---reduce size</a:t>
            </a:r>
          </a:p>
          <a:p>
            <a:r>
              <a:rPr lang="en-US" altLang="en-US"/>
              <a:t>Direct Growth</a:t>
            </a:r>
          </a:p>
          <a:p>
            <a:pPr>
              <a:buFont typeface="Wingdings" charset="2"/>
              <a:buNone/>
            </a:pPr>
            <a:r>
              <a:rPr lang="en-US" altLang="en-US" sz="2400"/>
              <a:t>			-topiary</a:t>
            </a:r>
          </a:p>
          <a:p>
            <a:pPr>
              <a:buFont typeface="Wingdings" charset="2"/>
              <a:buNone/>
            </a:pPr>
            <a:r>
              <a:rPr lang="en-US" altLang="en-US" sz="2400"/>
              <a:t>			-espalier</a:t>
            </a:r>
            <a:endParaRPr lang="en-US" altLang="en-US"/>
          </a:p>
          <a:p>
            <a:r>
              <a:rPr lang="en-US" altLang="en-US"/>
              <a:t>Increase Flowering</a:t>
            </a:r>
          </a:p>
          <a:p>
            <a:pPr>
              <a:buFont typeface="Wingdings" charset="2"/>
              <a:buNone/>
            </a:pPr>
            <a:r>
              <a:rPr lang="en-US" altLang="en-US"/>
              <a:t>			</a:t>
            </a:r>
            <a:r>
              <a:rPr lang="en-US" altLang="en-US" sz="2400"/>
              <a:t>-crape myrtle</a:t>
            </a:r>
            <a:endParaRPr lang="en-US" altLang="en-US"/>
          </a:p>
          <a:p>
            <a:r>
              <a:rPr lang="en-US" altLang="en-US"/>
              <a:t>Disease/Insect Management</a:t>
            </a:r>
          </a:p>
          <a:p>
            <a:pPr>
              <a:buFont typeface="Wingdings" charset="2"/>
              <a:buNone/>
            </a:pPr>
            <a:r>
              <a:rPr lang="en-US" altLang="en-US" sz="2000"/>
              <a:t>			-removal of diseased or insect infested stems</a:t>
            </a:r>
          </a:p>
          <a:p>
            <a:pPr>
              <a:buFont typeface="Wingdings" charset="2"/>
              <a:buNone/>
            </a:pPr>
            <a:r>
              <a:rPr lang="en-US" altLang="en-US" sz="2000"/>
              <a:t>			-timing of new growth</a:t>
            </a:r>
          </a:p>
          <a:p>
            <a:pPr>
              <a:buFont typeface="Wingdings" charset="2"/>
              <a:buNone/>
            </a:pPr>
            <a:endParaRPr lang="en-US" altLang="en-US"/>
          </a:p>
        </p:txBody>
      </p:sp>
      <p:pic>
        <p:nvPicPr>
          <p:cNvPr id="7173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831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Shearing or Heading</a:t>
            </a:r>
          </a:p>
        </p:txBody>
      </p:sp>
      <p:pic>
        <p:nvPicPr>
          <p:cNvPr id="23556" name="Picture 4" descr="113_1378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235075"/>
            <a:ext cx="7315200" cy="5487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60" name="Picture 8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47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5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113_13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4163"/>
            <a:ext cx="8458200" cy="634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Line 5"/>
          <p:cNvSpPr>
            <a:spLocks noChangeShapeType="1"/>
          </p:cNvSpPr>
          <p:nvPr/>
        </p:nvSpPr>
        <p:spPr bwMode="auto">
          <a:xfrm flipV="1">
            <a:off x="2819400" y="4876800"/>
            <a:ext cx="762000" cy="533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Line 6"/>
          <p:cNvSpPr>
            <a:spLocks noChangeShapeType="1"/>
          </p:cNvSpPr>
          <p:nvPr/>
        </p:nvSpPr>
        <p:spPr bwMode="auto">
          <a:xfrm>
            <a:off x="2971800" y="2590800"/>
            <a:ext cx="0" cy="2514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>
            <a:off x="7391400" y="2667000"/>
            <a:ext cx="0" cy="2362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6090" name="Picture 10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87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09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113_1379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762000"/>
            <a:ext cx="7315200" cy="5487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632" name="Picture 8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05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3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113_1380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685800"/>
            <a:ext cx="7239000" cy="54308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8685" name="Picture 1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87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6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68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0420" name="Picture 4" descr="pruning 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686800" cy="60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36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4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42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113_13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382000" cy="628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Line 5"/>
          <p:cNvSpPr>
            <a:spLocks noChangeShapeType="1"/>
          </p:cNvSpPr>
          <p:nvPr/>
        </p:nvSpPr>
        <p:spPr bwMode="auto">
          <a:xfrm flipH="1">
            <a:off x="6248400" y="2209800"/>
            <a:ext cx="533400" cy="533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 flipH="1">
            <a:off x="5562600" y="1676400"/>
            <a:ext cx="5334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28" name="Picture 8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54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7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113_138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0"/>
            <a:ext cx="7086600" cy="531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76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7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13_138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41363"/>
            <a:ext cx="7162800" cy="53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0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30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11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113_13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7326313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4343400" y="2133600"/>
            <a:ext cx="76200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4823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73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8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2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113_13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7086600" cy="531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68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8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7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happens when you prune?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391400" cy="4530725"/>
          </a:xfrm>
        </p:spPr>
        <p:txBody>
          <a:bodyPr/>
          <a:lstStyle/>
          <a:p>
            <a:endParaRPr lang="en-US" altLang="en-US" sz="2800"/>
          </a:p>
          <a:p>
            <a:r>
              <a:rPr lang="en-US" altLang="en-US" sz="2800"/>
              <a:t>Hormones</a:t>
            </a:r>
          </a:p>
          <a:p>
            <a:pPr>
              <a:buFont typeface="Wingdings" charset="2"/>
              <a:buNone/>
            </a:pPr>
            <a:r>
              <a:rPr lang="en-US" altLang="en-US" sz="2000"/>
              <a:t>			</a:t>
            </a:r>
            <a:r>
              <a:rPr lang="en-US" altLang="en-US" sz="2400"/>
              <a:t>-apical dominance</a:t>
            </a:r>
          </a:p>
          <a:p>
            <a:pPr>
              <a:buFont typeface="Wingdings" charset="2"/>
              <a:buNone/>
            </a:pPr>
            <a:r>
              <a:rPr lang="en-US" altLang="en-US" sz="2400"/>
              <a:t>			-auxin produced</a:t>
            </a:r>
          </a:p>
          <a:p>
            <a:r>
              <a:rPr lang="en-US" altLang="en-US" sz="2800"/>
              <a:t>Regrowth</a:t>
            </a:r>
          </a:p>
          <a:p>
            <a:pPr>
              <a:buFont typeface="Wingdings" charset="2"/>
              <a:buNone/>
            </a:pPr>
            <a:r>
              <a:rPr lang="en-US" altLang="en-US" sz="2000"/>
              <a:t>			</a:t>
            </a:r>
            <a:r>
              <a:rPr lang="en-US" altLang="en-US" sz="2400"/>
              <a:t>-usually within 4 weeks</a:t>
            </a:r>
          </a:p>
          <a:p>
            <a:pPr>
              <a:buFont typeface="Wingdings" charset="2"/>
              <a:buNone/>
            </a:pPr>
            <a:r>
              <a:rPr lang="en-US" altLang="en-US" sz="2000"/>
              <a:t>			</a:t>
            </a:r>
            <a:r>
              <a:rPr lang="en-US" altLang="en-US" sz="2400"/>
              <a:t>-local in effect</a:t>
            </a:r>
          </a:p>
          <a:p>
            <a:pPr>
              <a:buFont typeface="Wingdings" charset="2"/>
              <a:buNone/>
            </a:pPr>
            <a:endParaRPr lang="en-US" altLang="en-US" sz="2000"/>
          </a:p>
        </p:txBody>
      </p:sp>
      <p:pic>
        <p:nvPicPr>
          <p:cNvPr id="8196" name="Picture 4" descr="apicaldominance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2057400"/>
            <a:ext cx="2819400" cy="2559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9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196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113_13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7391400" cy="554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74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8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113_13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4213"/>
            <a:ext cx="7391400" cy="55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Line 5"/>
          <p:cNvSpPr>
            <a:spLocks noChangeShapeType="1"/>
          </p:cNvSpPr>
          <p:nvPr/>
        </p:nvSpPr>
        <p:spPr bwMode="auto">
          <a:xfrm flipH="1">
            <a:off x="4953000" y="1447800"/>
            <a:ext cx="1143000" cy="457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 flipV="1">
            <a:off x="2667000" y="4114800"/>
            <a:ext cx="533400" cy="533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 flipH="1">
            <a:off x="6172200" y="2209800"/>
            <a:ext cx="685800" cy="457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9945" name="Picture 9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98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9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4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113_13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4213"/>
            <a:ext cx="7315200" cy="548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Line 5"/>
          <p:cNvSpPr>
            <a:spLocks noChangeShapeType="1"/>
          </p:cNvSpPr>
          <p:nvPr/>
        </p:nvSpPr>
        <p:spPr bwMode="auto">
          <a:xfrm flipV="1">
            <a:off x="3429000" y="4114800"/>
            <a:ext cx="9144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 flipH="1">
            <a:off x="6324600" y="4572000"/>
            <a:ext cx="990600" cy="152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 flipV="1">
            <a:off x="2895600" y="3048000"/>
            <a:ext cx="6858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 flipV="1">
            <a:off x="3276600" y="1752600"/>
            <a:ext cx="1143000" cy="152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970" name="Picture 10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36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9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113_13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4213"/>
            <a:ext cx="7239000" cy="543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9" name="Line 5"/>
          <p:cNvSpPr>
            <a:spLocks noChangeShapeType="1"/>
          </p:cNvSpPr>
          <p:nvPr/>
        </p:nvSpPr>
        <p:spPr bwMode="auto">
          <a:xfrm flipH="1">
            <a:off x="4953000" y="2057400"/>
            <a:ext cx="38100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 flipH="1">
            <a:off x="4724400" y="1828800"/>
            <a:ext cx="3048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4038600" y="2133600"/>
            <a:ext cx="38100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V="1">
            <a:off x="3581400" y="3581400"/>
            <a:ext cx="457200" cy="7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995" name="Picture 11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698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9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99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113_13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162800" cy="537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4" name="Oval 6"/>
          <p:cNvSpPr>
            <a:spLocks noChangeArrowheads="1"/>
          </p:cNvSpPr>
          <p:nvPr/>
        </p:nvSpPr>
        <p:spPr bwMode="auto">
          <a:xfrm>
            <a:off x="4038600" y="3429000"/>
            <a:ext cx="1219200" cy="2209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3016" name="Picture 8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53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0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113_13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98513"/>
            <a:ext cx="7086600" cy="531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46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3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0180" name="Picture 4" descr="113_1376"/>
          <p:cNvPicPr>
            <a:picLocks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81" name="Line 5"/>
          <p:cNvSpPr>
            <a:spLocks noChangeShapeType="1"/>
          </p:cNvSpPr>
          <p:nvPr/>
        </p:nvSpPr>
        <p:spPr bwMode="auto">
          <a:xfrm flipV="1">
            <a:off x="3124200" y="4876800"/>
            <a:ext cx="990600" cy="7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2" name="Oval 6"/>
          <p:cNvSpPr>
            <a:spLocks noChangeArrowheads="1"/>
          </p:cNvSpPr>
          <p:nvPr/>
        </p:nvSpPr>
        <p:spPr bwMode="auto">
          <a:xfrm>
            <a:off x="4191000" y="4343400"/>
            <a:ext cx="1219200" cy="15240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0184" name="Picture 8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2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18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113_13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41363"/>
            <a:ext cx="7086600" cy="531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3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61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0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113_13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Oval 3"/>
          <p:cNvSpPr>
            <a:spLocks noChangeArrowheads="1"/>
          </p:cNvSpPr>
          <p:nvPr/>
        </p:nvSpPr>
        <p:spPr bwMode="auto">
          <a:xfrm>
            <a:off x="3962400" y="4648200"/>
            <a:ext cx="1447800" cy="1828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2229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35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2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3492" name="Picture 4" descr="pruning 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3726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3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31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3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49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Nuts and Bolts of Pruning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Technique</a:t>
            </a:r>
          </a:p>
          <a:p>
            <a:pPr>
              <a:buFont typeface="Wingdings" charset="2"/>
              <a:buNone/>
            </a:pPr>
            <a:r>
              <a:rPr lang="en-US" altLang="en-US" sz="2800"/>
              <a:t>			-thinning vs heading</a:t>
            </a:r>
          </a:p>
          <a:p>
            <a:pPr>
              <a:buFont typeface="Wingdings" charset="2"/>
              <a:buNone/>
            </a:pPr>
            <a:r>
              <a:rPr lang="en-US" altLang="en-US" sz="2800"/>
              <a:t>			</a:t>
            </a:r>
            <a:endParaRPr lang="en-US" altLang="en-US"/>
          </a:p>
        </p:txBody>
      </p:sp>
      <p:pic>
        <p:nvPicPr>
          <p:cNvPr id="9221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33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1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4516" name="Picture 4" descr="pruning 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7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30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45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51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Remember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/>
              <a:t>Right plant in right location</a:t>
            </a:r>
          </a:p>
          <a:p>
            <a:r>
              <a:rPr lang="en-US" altLang="en-US" sz="2400"/>
              <a:t>Pruning is local in effect</a:t>
            </a:r>
          </a:p>
          <a:p>
            <a:r>
              <a:rPr lang="en-US" altLang="en-US" sz="2400"/>
              <a:t>Thinning cuts are best</a:t>
            </a:r>
          </a:p>
          <a:p>
            <a:r>
              <a:rPr lang="en-US" altLang="en-US" sz="2400"/>
              <a:t>Do not prune in the fall</a:t>
            </a:r>
          </a:p>
          <a:p>
            <a:r>
              <a:rPr lang="en-US" altLang="en-US" sz="2400"/>
              <a:t>Use three cut method when pruning trees</a:t>
            </a:r>
          </a:p>
          <a:p>
            <a:r>
              <a:rPr lang="en-US" altLang="en-US" sz="2400"/>
              <a:t>Wound dressings are not necessary</a:t>
            </a:r>
          </a:p>
          <a:p>
            <a:r>
              <a:rPr lang="en-US" altLang="en-US" sz="2400"/>
              <a:t>Prune spring flowering plants after bloom</a:t>
            </a:r>
          </a:p>
          <a:p>
            <a:r>
              <a:rPr lang="en-US" altLang="en-US" sz="2400"/>
              <a:t>Prune trees early in life to set up growth</a:t>
            </a:r>
          </a:p>
          <a:p>
            <a:r>
              <a:rPr lang="en-US" altLang="en-US" sz="2400"/>
              <a:t>Keep pruning tools sharp and clean</a:t>
            </a:r>
          </a:p>
          <a:p>
            <a:endParaRPr lang="en-US" altLang="en-US" sz="2400"/>
          </a:p>
          <a:p>
            <a:endParaRPr lang="en-US" altLang="en-US" sz="2400"/>
          </a:p>
        </p:txBody>
      </p:sp>
      <p:pic>
        <p:nvPicPr>
          <p:cNvPr id="62469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549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24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46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Heading Cuts</a:t>
            </a:r>
          </a:p>
        </p:txBody>
      </p:sp>
      <p:pic>
        <p:nvPicPr>
          <p:cNvPr id="11268" name="Picture 4" descr="heading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922463"/>
            <a:ext cx="5638800" cy="42275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272" name="Picture 8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2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2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Thinning Cuts</a:t>
            </a:r>
          </a:p>
        </p:txBody>
      </p:sp>
      <p:pic>
        <p:nvPicPr>
          <p:cNvPr id="20484" name="Picture 4" descr="thinning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746250"/>
            <a:ext cx="6858000" cy="4238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7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10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4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Nuts and Bolts of Pruning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Technique</a:t>
            </a:r>
          </a:p>
          <a:p>
            <a:pPr>
              <a:buFont typeface="Wingdings" charset="2"/>
              <a:buNone/>
            </a:pPr>
            <a:r>
              <a:rPr lang="en-US" altLang="en-US" sz="2800"/>
              <a:t>			-thinning vs heading</a:t>
            </a:r>
          </a:p>
          <a:p>
            <a:pPr>
              <a:buFont typeface="Wingdings" charset="2"/>
              <a:buNone/>
            </a:pPr>
            <a:r>
              <a:rPr lang="en-US" altLang="en-US" sz="2800"/>
              <a:t>			-slope cut near node</a:t>
            </a:r>
          </a:p>
          <a:p>
            <a:endParaRPr lang="en-US" altLang="en-US"/>
          </a:p>
          <a:p>
            <a:pPr>
              <a:buFont typeface="Wingdings" charset="2"/>
              <a:buNone/>
            </a:pPr>
            <a:endParaRPr lang="en-US" altLang="en-US"/>
          </a:p>
          <a:p>
            <a:endParaRPr lang="en-US" altLang="en-US"/>
          </a:p>
        </p:txBody>
      </p:sp>
      <p:pic>
        <p:nvPicPr>
          <p:cNvPr id="15365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19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Slope Cut</a:t>
            </a:r>
          </a:p>
        </p:txBody>
      </p:sp>
      <p:pic>
        <p:nvPicPr>
          <p:cNvPr id="13316" name="Picture 4" descr="slope cut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97075"/>
            <a:ext cx="8077200" cy="3806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0" name="Picture 8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6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3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Nuts and Bolts of Pruning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Technique</a:t>
            </a:r>
          </a:p>
          <a:p>
            <a:pPr>
              <a:buFont typeface="Wingdings" charset="2"/>
              <a:buNone/>
            </a:pPr>
            <a:r>
              <a:rPr lang="en-US" altLang="en-US" sz="2800"/>
              <a:t>			-thinning vs heading</a:t>
            </a:r>
          </a:p>
          <a:p>
            <a:pPr>
              <a:buFont typeface="Wingdings" charset="2"/>
              <a:buNone/>
            </a:pPr>
            <a:r>
              <a:rPr lang="en-US" altLang="en-US" sz="2800"/>
              <a:t>			-slope cut near node</a:t>
            </a:r>
          </a:p>
          <a:p>
            <a:pPr>
              <a:buFont typeface="Wingdings" charset="2"/>
              <a:buNone/>
            </a:pPr>
            <a:r>
              <a:rPr lang="en-US" altLang="en-US" sz="2800"/>
              <a:t>			-trees</a:t>
            </a:r>
          </a:p>
        </p:txBody>
      </p:sp>
      <p:pic>
        <p:nvPicPr>
          <p:cNvPr id="14341" name="Picture 5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98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0</TotalTime>
  <Words>124</Words>
  <Application>Microsoft Macintosh PowerPoint</Application>
  <PresentationFormat>On-screen Show (4:3)</PresentationFormat>
  <Paragraphs>68</Paragraphs>
  <Slides>41</Slides>
  <Notes>0</Notes>
  <HiddenSlides>0</HiddenSlides>
  <MMClips>41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Times New Roman</vt:lpstr>
      <vt:lpstr>Wingdings</vt:lpstr>
      <vt:lpstr>Maple</vt:lpstr>
      <vt:lpstr> PRUNING </vt:lpstr>
      <vt:lpstr>WHY PRUNE?</vt:lpstr>
      <vt:lpstr>What happens when you prune?</vt:lpstr>
      <vt:lpstr>Nuts and Bolts of Pruning</vt:lpstr>
      <vt:lpstr>Heading Cuts</vt:lpstr>
      <vt:lpstr>Thinning Cuts</vt:lpstr>
      <vt:lpstr>Nuts and Bolts of Pruning</vt:lpstr>
      <vt:lpstr>Slope Cut</vt:lpstr>
      <vt:lpstr>Nuts and Bolts of Pruning</vt:lpstr>
      <vt:lpstr>Tree Limb Pruning</vt:lpstr>
      <vt:lpstr>Nuts and Bolts of Pruning</vt:lpstr>
      <vt:lpstr>PowerPoint Presentation</vt:lpstr>
      <vt:lpstr>PowerPoint Presentation</vt:lpstr>
      <vt:lpstr>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Shearing or Heading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PRUNING </dc:title>
  <dc:creator>George Braman</dc:creator>
  <cp:lastModifiedBy>George Braman</cp:lastModifiedBy>
  <cp:revision>1</cp:revision>
  <dcterms:created xsi:type="dcterms:W3CDTF">2015-09-08T04:57:35Z</dcterms:created>
  <dcterms:modified xsi:type="dcterms:W3CDTF">2015-09-08T04:58:24Z</dcterms:modified>
</cp:coreProperties>
</file>