
<file path=[Content_Types].xml><?xml version="1.0" encoding="utf-8"?>
<Types xmlns="http://schemas.openxmlformats.org/package/2006/content-types">
  <Default Extension="xml" ContentType="application/xml"/>
  <Default Extension="png" ContentType="image/png"/>
  <Default Extension="jpeg" ContentType="image/jpeg"/>
  <Default Extension="rels" ContentType="application/vnd.openxmlformats-package.relationships+xml"/>
  <Default Extension="emf" ContentType="image/x-emf"/>
  <Default Extension="vml" ContentType="application/vnd.openxmlformats-officedocument.vmlDrawing"/>
  <Default Extension="bin" ContentType="application/vnd.openxmlformats-officedocument.oleObject"/>
  <Default Extension="wmf" ContentType="image/x-w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compatMode="1" saveSubsetFonts="1" autoCompressPictures="0">
  <p:sldMasterIdLst>
    <p:sldMasterId id="2147483649" r:id="rId1"/>
  </p:sldMasterIdLst>
  <p:notesMasterIdLst>
    <p:notesMasterId r:id="rId78"/>
  </p:notesMasterIdLst>
  <p:sldIdLst>
    <p:sldId id="526" r:id="rId2"/>
    <p:sldId id="508" r:id="rId3"/>
    <p:sldId id="534" r:id="rId4"/>
    <p:sldId id="460" r:id="rId5"/>
    <p:sldId id="461" r:id="rId6"/>
    <p:sldId id="462" r:id="rId7"/>
    <p:sldId id="463" r:id="rId8"/>
    <p:sldId id="464" r:id="rId9"/>
    <p:sldId id="465" r:id="rId10"/>
    <p:sldId id="466" r:id="rId11"/>
    <p:sldId id="467" r:id="rId12"/>
    <p:sldId id="301" r:id="rId13"/>
    <p:sldId id="469" r:id="rId14"/>
    <p:sldId id="470" r:id="rId15"/>
    <p:sldId id="471" r:id="rId16"/>
    <p:sldId id="472" r:id="rId17"/>
    <p:sldId id="473" r:id="rId18"/>
    <p:sldId id="302" r:id="rId19"/>
    <p:sldId id="304" r:id="rId20"/>
    <p:sldId id="305" r:id="rId21"/>
    <p:sldId id="306" r:id="rId22"/>
    <p:sldId id="307" r:id="rId23"/>
    <p:sldId id="308" r:id="rId24"/>
    <p:sldId id="309" r:id="rId25"/>
    <p:sldId id="310" r:id="rId26"/>
    <p:sldId id="311" r:id="rId27"/>
    <p:sldId id="312" r:id="rId28"/>
    <p:sldId id="313" r:id="rId29"/>
    <p:sldId id="314" r:id="rId30"/>
    <p:sldId id="315" r:id="rId31"/>
    <p:sldId id="316" r:id="rId32"/>
    <p:sldId id="317" r:id="rId33"/>
    <p:sldId id="318" r:id="rId34"/>
    <p:sldId id="319" r:id="rId35"/>
    <p:sldId id="320" r:id="rId36"/>
    <p:sldId id="321" r:id="rId37"/>
    <p:sldId id="322" r:id="rId38"/>
    <p:sldId id="323" r:id="rId39"/>
    <p:sldId id="324" r:id="rId40"/>
    <p:sldId id="325" r:id="rId41"/>
    <p:sldId id="326" r:id="rId42"/>
    <p:sldId id="327" r:id="rId43"/>
    <p:sldId id="328" r:id="rId44"/>
    <p:sldId id="329" r:id="rId45"/>
    <p:sldId id="330" r:id="rId46"/>
    <p:sldId id="331" r:id="rId47"/>
    <p:sldId id="352" r:id="rId48"/>
    <p:sldId id="332" r:id="rId49"/>
    <p:sldId id="333" r:id="rId50"/>
    <p:sldId id="334" r:id="rId51"/>
    <p:sldId id="335" r:id="rId52"/>
    <p:sldId id="336" r:id="rId53"/>
    <p:sldId id="337" r:id="rId54"/>
    <p:sldId id="338" r:id="rId55"/>
    <p:sldId id="339" r:id="rId56"/>
    <p:sldId id="340" r:id="rId57"/>
    <p:sldId id="341" r:id="rId58"/>
    <p:sldId id="342" r:id="rId59"/>
    <p:sldId id="343" r:id="rId60"/>
    <p:sldId id="344" r:id="rId61"/>
    <p:sldId id="345" r:id="rId62"/>
    <p:sldId id="303" r:id="rId63"/>
    <p:sldId id="346" r:id="rId64"/>
    <p:sldId id="511" r:id="rId65"/>
    <p:sldId id="535" r:id="rId66"/>
    <p:sldId id="536" r:id="rId67"/>
    <p:sldId id="537" r:id="rId68"/>
    <p:sldId id="538" r:id="rId69"/>
    <p:sldId id="539" r:id="rId70"/>
    <p:sldId id="540" r:id="rId71"/>
    <p:sldId id="541" r:id="rId72"/>
    <p:sldId id="542" r:id="rId73"/>
    <p:sldId id="543" r:id="rId74"/>
    <p:sldId id="544" r:id="rId75"/>
    <p:sldId id="545" r:id="rId76"/>
    <p:sldId id="546" r:id="rId77"/>
  </p:sldIdLst>
  <p:sldSz cx="9144000" cy="6858000" type="screen4x3"/>
  <p:notesSz cx="6858000" cy="9144000"/>
  <p:defaultTextStyle>
    <a:defPPr>
      <a:defRPr lang="en-US"/>
    </a:defPPr>
    <a:lvl1pPr algn="l" rtl="0" eaLnBrk="0" fontAlgn="base" hangingPunct="0">
      <a:spcBef>
        <a:spcPct val="0"/>
      </a:spcBef>
      <a:spcAft>
        <a:spcPct val="0"/>
      </a:spcAft>
      <a:defRPr sz="4000" kern="1200">
        <a:solidFill>
          <a:schemeClr val="tx1"/>
        </a:solidFill>
        <a:latin typeface="Garamond" charset="0"/>
        <a:ea typeface="+mn-ea"/>
        <a:cs typeface="+mn-cs"/>
      </a:defRPr>
    </a:lvl1pPr>
    <a:lvl2pPr marL="457200" algn="l" rtl="0" eaLnBrk="0" fontAlgn="base" hangingPunct="0">
      <a:spcBef>
        <a:spcPct val="0"/>
      </a:spcBef>
      <a:spcAft>
        <a:spcPct val="0"/>
      </a:spcAft>
      <a:defRPr sz="4000" kern="1200">
        <a:solidFill>
          <a:schemeClr val="tx1"/>
        </a:solidFill>
        <a:latin typeface="Garamond" charset="0"/>
        <a:ea typeface="+mn-ea"/>
        <a:cs typeface="+mn-cs"/>
      </a:defRPr>
    </a:lvl2pPr>
    <a:lvl3pPr marL="914400" algn="l" rtl="0" eaLnBrk="0" fontAlgn="base" hangingPunct="0">
      <a:spcBef>
        <a:spcPct val="0"/>
      </a:spcBef>
      <a:spcAft>
        <a:spcPct val="0"/>
      </a:spcAft>
      <a:defRPr sz="4000" kern="1200">
        <a:solidFill>
          <a:schemeClr val="tx1"/>
        </a:solidFill>
        <a:latin typeface="Garamond" charset="0"/>
        <a:ea typeface="+mn-ea"/>
        <a:cs typeface="+mn-cs"/>
      </a:defRPr>
    </a:lvl3pPr>
    <a:lvl4pPr marL="1371600" algn="l" rtl="0" eaLnBrk="0" fontAlgn="base" hangingPunct="0">
      <a:spcBef>
        <a:spcPct val="0"/>
      </a:spcBef>
      <a:spcAft>
        <a:spcPct val="0"/>
      </a:spcAft>
      <a:defRPr sz="4000" kern="1200">
        <a:solidFill>
          <a:schemeClr val="tx1"/>
        </a:solidFill>
        <a:latin typeface="Garamond" charset="0"/>
        <a:ea typeface="+mn-ea"/>
        <a:cs typeface="+mn-cs"/>
      </a:defRPr>
    </a:lvl4pPr>
    <a:lvl5pPr marL="1828800" algn="l" rtl="0" eaLnBrk="0" fontAlgn="base" hangingPunct="0">
      <a:spcBef>
        <a:spcPct val="0"/>
      </a:spcBef>
      <a:spcAft>
        <a:spcPct val="0"/>
      </a:spcAft>
      <a:defRPr sz="4000" kern="1200">
        <a:solidFill>
          <a:schemeClr val="tx1"/>
        </a:solidFill>
        <a:latin typeface="Garamond" charset="0"/>
        <a:ea typeface="+mn-ea"/>
        <a:cs typeface="+mn-cs"/>
      </a:defRPr>
    </a:lvl5pPr>
    <a:lvl6pPr marL="2286000" algn="l" defTabSz="914400" rtl="0" eaLnBrk="1" latinLnBrk="0" hangingPunct="1">
      <a:defRPr sz="4000" kern="1200">
        <a:solidFill>
          <a:schemeClr val="tx1"/>
        </a:solidFill>
        <a:latin typeface="Garamond" charset="0"/>
        <a:ea typeface="+mn-ea"/>
        <a:cs typeface="+mn-cs"/>
      </a:defRPr>
    </a:lvl6pPr>
    <a:lvl7pPr marL="2743200" algn="l" defTabSz="914400" rtl="0" eaLnBrk="1" latinLnBrk="0" hangingPunct="1">
      <a:defRPr sz="4000" kern="1200">
        <a:solidFill>
          <a:schemeClr val="tx1"/>
        </a:solidFill>
        <a:latin typeface="Garamond" charset="0"/>
        <a:ea typeface="+mn-ea"/>
        <a:cs typeface="+mn-cs"/>
      </a:defRPr>
    </a:lvl7pPr>
    <a:lvl8pPr marL="3200400" algn="l" defTabSz="914400" rtl="0" eaLnBrk="1" latinLnBrk="0" hangingPunct="1">
      <a:defRPr sz="4000" kern="1200">
        <a:solidFill>
          <a:schemeClr val="tx1"/>
        </a:solidFill>
        <a:latin typeface="Garamond" charset="0"/>
        <a:ea typeface="+mn-ea"/>
        <a:cs typeface="+mn-cs"/>
      </a:defRPr>
    </a:lvl8pPr>
    <a:lvl9pPr marL="3657600" algn="l" defTabSz="914400" rtl="0" eaLnBrk="1" latinLnBrk="0" hangingPunct="1">
      <a:defRPr sz="4000" kern="1200">
        <a:solidFill>
          <a:schemeClr val="tx1"/>
        </a:solidFill>
        <a:latin typeface="Garamond"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796" autoAdjust="0"/>
    <p:restoredTop sz="94674"/>
  </p:normalViewPr>
  <p:slideViewPr>
    <p:cSldViewPr>
      <p:cViewPr varScale="1">
        <p:scale>
          <a:sx n="124" d="100"/>
          <a:sy n="124" d="100"/>
        </p:scale>
        <p:origin x="1872" y="16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80" Type="http://schemas.openxmlformats.org/officeDocument/2006/relationships/viewProps" Target="viewProps.xml"/><Relationship Id="rId81" Type="http://schemas.openxmlformats.org/officeDocument/2006/relationships/theme" Target="theme/theme1.xml"/><Relationship Id="rId82" Type="http://schemas.openxmlformats.org/officeDocument/2006/relationships/tableStyles" Target="tableStyles.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notesMaster" Target="notesMasters/notesMaster1.xml"/><Relationship Id="rId79" Type="http://schemas.openxmlformats.org/officeDocument/2006/relationships/presProps" Target="presProps.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emf"/><Relationship Id="rId2" Type="http://schemas.openxmlformats.org/officeDocument/2006/relationships/image" Target="../media/image3.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endParaRPr lang="en-US" altLang="en-US"/>
          </a:p>
        </p:txBody>
      </p:sp>
      <p:sp>
        <p:nvSpPr>
          <p:cNvPr id="7171"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endParaRPr lang="en-US" altLang="en-US"/>
          </a:p>
        </p:txBody>
      </p:sp>
      <p:sp>
        <p:nvSpPr>
          <p:cNvPr id="7172" name="Rectangle 4"/>
          <p:cNvSpPr>
            <a:spLocks noRo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sp>
      <p:sp>
        <p:nvSpPr>
          <p:cNvPr id="7173"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7174"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endParaRPr lang="en-US" altLang="en-US"/>
          </a:p>
        </p:txBody>
      </p:sp>
      <p:sp>
        <p:nvSpPr>
          <p:cNvPr id="7175"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eaLnBrk="1" hangingPunct="1">
              <a:defRPr sz="1200">
                <a:latin typeface="Arial" charset="0"/>
              </a:defRPr>
            </a:lvl1pPr>
          </a:lstStyle>
          <a:p>
            <a:fld id="{BF5C4A87-74B7-6E4E-9454-40D3CD02E17E}" type="slidenum">
              <a:rPr lang="en-US" altLang="en-US"/>
              <a:pPr/>
              <a:t>‹#›</a:t>
            </a:fld>
            <a:endParaRPr lang="en-US" altLang="en-US"/>
          </a:p>
        </p:txBody>
      </p:sp>
    </p:spTree>
    <p:extLst>
      <p:ext uri="{BB962C8B-B14F-4D97-AF65-F5344CB8AC3E}">
        <p14:creationId xmlns:p14="http://schemas.microsoft.com/office/powerpoint/2010/main" val="1676106136"/>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83D0AE8-3BCE-F24D-852B-29CDC440C1BE}" type="slidenum">
              <a:rPr lang="en-US" altLang="en-US"/>
              <a:pPr/>
              <a:t>1</a:t>
            </a:fld>
            <a:endParaRPr lang="en-US" altLang="en-US"/>
          </a:p>
        </p:txBody>
      </p:sp>
      <p:sp>
        <p:nvSpPr>
          <p:cNvPr id="458754" name="Rectangle 2"/>
          <p:cNvSpPr>
            <a:spLocks noRot="1" noChangeArrowheads="1" noTextEdit="1"/>
          </p:cNvSpPr>
          <p:nvPr>
            <p:ph type="sldImg"/>
          </p:nvPr>
        </p:nvSpPr>
        <p:spPr>
          <a:ln/>
        </p:spPr>
      </p:sp>
      <p:sp>
        <p:nvSpPr>
          <p:cNvPr id="458755" name="Rectangle 3"/>
          <p:cNvSpPr>
            <a:spLocks noGrp="1" noChangeArrowheads="1"/>
          </p:cNvSpPr>
          <p:nvPr>
            <p:ph type="body" idx="1"/>
          </p:nvPr>
        </p:nvSpPr>
        <p:spPr/>
        <p:txBody>
          <a:bodyPr/>
          <a:lstStyle/>
          <a:p>
            <a:r>
              <a:rPr lang="en-US" altLang="en-US">
                <a:solidFill>
                  <a:schemeClr val="tx2"/>
                </a:solidFill>
                <a:effectLst>
                  <a:outerShdw blurRad="38100" dist="38100" dir="2700000" algn="tl">
                    <a:srgbClr val="C0C0C0"/>
                  </a:outerShdw>
                </a:effectLst>
              </a:rPr>
              <a:t>Point vs. Non-Point Pollution. Point vs. Non-Point Pollution. </a:t>
            </a:r>
            <a:r>
              <a:rPr lang="en-US" altLang="en-US"/>
              <a:t>Pollution that does not come from a single identifiable source.</a:t>
            </a:r>
          </a:p>
          <a:p>
            <a:r>
              <a:rPr lang="en-US" altLang="en-US"/>
              <a:t>Motor Oil • Sediment • Cooking Grease • Pet Waste Excess Fertilizer • Yard Waste • Litter • Pesticides Household Hazardous Waste • Detergents • Metals</a:t>
            </a:r>
          </a:p>
        </p:txBody>
      </p:sp>
    </p:spTree>
    <p:extLst>
      <p:ext uri="{BB962C8B-B14F-4D97-AF65-F5344CB8AC3E}">
        <p14:creationId xmlns:p14="http://schemas.microsoft.com/office/powerpoint/2010/main" val="17728300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6A612E5-1540-4F4C-9188-69ED89B235D7}" type="slidenum">
              <a:rPr lang="en-US" altLang="en-US"/>
              <a:pPr/>
              <a:t>11</a:t>
            </a:fld>
            <a:endParaRPr lang="en-US" altLang="en-US"/>
          </a:p>
        </p:txBody>
      </p:sp>
      <p:sp>
        <p:nvSpPr>
          <p:cNvPr id="307202" name="Rectangle 2"/>
          <p:cNvSpPr>
            <a:spLocks noRot="1" noChangeArrowheads="1" noTextEdit="1"/>
          </p:cNvSpPr>
          <p:nvPr>
            <p:ph type="sldImg"/>
          </p:nvPr>
        </p:nvSpPr>
        <p:spPr>
          <a:xfrm>
            <a:off x="1144588" y="685800"/>
            <a:ext cx="4572000" cy="3429000"/>
          </a:xfrm>
          <a:ln/>
        </p:spPr>
      </p:sp>
      <p:sp>
        <p:nvSpPr>
          <p:cNvPr id="307203" name="Rectangle 3"/>
          <p:cNvSpPr>
            <a:spLocks noGrp="1" noChangeArrowheads="1"/>
          </p:cNvSpPr>
          <p:nvPr>
            <p:ph type="body" idx="1"/>
          </p:nvPr>
        </p:nvSpPr>
        <p:spPr/>
        <p:txBody>
          <a:bodyPr/>
          <a:lstStyle/>
          <a:p>
            <a:r>
              <a:rPr lang="en-US" altLang="en-US"/>
              <a:t>This slide is the transition from the first part of this presentation about stormwater and its impacts in urban places to the second part of the presentation.  This part of the presentation will discuss the procedure and considerations for a homeowner to design a rain garden for their own landscape.</a:t>
            </a:r>
          </a:p>
        </p:txBody>
      </p:sp>
    </p:spTree>
    <p:extLst>
      <p:ext uri="{BB962C8B-B14F-4D97-AF65-F5344CB8AC3E}">
        <p14:creationId xmlns:p14="http://schemas.microsoft.com/office/powerpoint/2010/main" val="3479582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0071B7D-97B6-FC4F-93A5-2B31CD1CDE35}" type="slidenum">
              <a:rPr lang="en-US" altLang="en-US"/>
              <a:pPr/>
              <a:t>12</a:t>
            </a:fld>
            <a:endParaRPr lang="en-US" altLang="en-US"/>
          </a:p>
        </p:txBody>
      </p:sp>
      <p:sp>
        <p:nvSpPr>
          <p:cNvPr id="84994" name="Rectangle 2"/>
          <p:cNvSpPr>
            <a:spLocks noRot="1" noChangeArrowheads="1" noTextEdit="1"/>
          </p:cNvSpPr>
          <p:nvPr>
            <p:ph type="sldImg"/>
          </p:nvPr>
        </p:nvSpPr>
        <p:spPr>
          <a:xfrm>
            <a:off x="1144588" y="685800"/>
            <a:ext cx="4572000" cy="3429000"/>
          </a:xfrm>
          <a:ln/>
        </p:spPr>
      </p:sp>
      <p:sp>
        <p:nvSpPr>
          <p:cNvPr id="84995" name="Rectangle 3"/>
          <p:cNvSpPr>
            <a:spLocks noGrp="1" noChangeArrowheads="1"/>
          </p:cNvSpPr>
          <p:nvPr>
            <p:ph type="body" idx="1"/>
          </p:nvPr>
        </p:nvSpPr>
        <p:spPr/>
        <p:txBody>
          <a:bodyPr/>
          <a:lstStyle/>
          <a:p>
            <a:r>
              <a:rPr lang="en-US" altLang="en-US"/>
              <a:t>May have to change some peoples mindset. Some people will insist that water must run off property as quick as possible</a:t>
            </a:r>
          </a:p>
        </p:txBody>
      </p:sp>
    </p:spTree>
    <p:extLst>
      <p:ext uri="{BB962C8B-B14F-4D97-AF65-F5344CB8AC3E}">
        <p14:creationId xmlns:p14="http://schemas.microsoft.com/office/powerpoint/2010/main" val="5357991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BEB72FB-EACB-F843-9529-BB59C2B49EEE}" type="slidenum">
              <a:rPr lang="en-US" altLang="en-US"/>
              <a:pPr/>
              <a:t>13</a:t>
            </a:fld>
            <a:endParaRPr lang="en-US" altLang="en-US"/>
          </a:p>
        </p:txBody>
      </p:sp>
      <p:sp>
        <p:nvSpPr>
          <p:cNvPr id="311298" name="Rectangle 2"/>
          <p:cNvSpPr>
            <a:spLocks noRot="1" noChangeArrowheads="1" noTextEdit="1"/>
          </p:cNvSpPr>
          <p:nvPr>
            <p:ph type="sldImg"/>
          </p:nvPr>
        </p:nvSpPr>
        <p:spPr>
          <a:xfrm>
            <a:off x="1144588" y="685800"/>
            <a:ext cx="4572000" cy="3429000"/>
          </a:xfrm>
          <a:ln/>
        </p:spPr>
      </p:sp>
      <p:sp>
        <p:nvSpPr>
          <p:cNvPr id="311299" name="Rectangle 3"/>
          <p:cNvSpPr>
            <a:spLocks noGrp="1" noChangeArrowheads="1"/>
          </p:cNvSpPr>
          <p:nvPr>
            <p:ph type="body" idx="1"/>
          </p:nvPr>
        </p:nvSpPr>
        <p:spPr/>
        <p:txBody>
          <a:bodyPr/>
          <a:lstStyle/>
          <a:p>
            <a:r>
              <a:rPr lang="en-US" altLang="en-US"/>
              <a:t>The primary purposes of the rain garden in a landscape are</a:t>
            </a:r>
          </a:p>
          <a:p>
            <a:pPr>
              <a:buFontTx/>
              <a:buChar char="•"/>
            </a:pPr>
            <a:r>
              <a:rPr lang="en-US" altLang="en-US"/>
              <a:t>Capturing stormwater runoff from impervious surfaces on-site</a:t>
            </a:r>
          </a:p>
          <a:p>
            <a:pPr>
              <a:buFontTx/>
              <a:buChar char="•"/>
            </a:pPr>
            <a:r>
              <a:rPr lang="en-US" altLang="en-US"/>
              <a:t>Reducing the amount of runoff leaving the site</a:t>
            </a:r>
          </a:p>
        </p:txBody>
      </p:sp>
    </p:spTree>
    <p:extLst>
      <p:ext uri="{BB962C8B-B14F-4D97-AF65-F5344CB8AC3E}">
        <p14:creationId xmlns:p14="http://schemas.microsoft.com/office/powerpoint/2010/main" val="7772981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CE50E35-274A-B74D-9A05-D562DB17A000}" type="slidenum">
              <a:rPr lang="en-US" altLang="en-US"/>
              <a:pPr/>
              <a:t>14</a:t>
            </a:fld>
            <a:endParaRPr lang="en-US" altLang="en-US"/>
          </a:p>
        </p:txBody>
      </p:sp>
      <p:sp>
        <p:nvSpPr>
          <p:cNvPr id="313346" name="Rectangle 2"/>
          <p:cNvSpPr>
            <a:spLocks noRot="1" noChangeArrowheads="1" noTextEdit="1"/>
          </p:cNvSpPr>
          <p:nvPr>
            <p:ph type="sldImg"/>
          </p:nvPr>
        </p:nvSpPr>
        <p:spPr>
          <a:xfrm>
            <a:off x="1144588" y="685800"/>
            <a:ext cx="4572000" cy="3429000"/>
          </a:xfrm>
          <a:ln/>
        </p:spPr>
      </p:sp>
      <p:sp>
        <p:nvSpPr>
          <p:cNvPr id="313347" name="Rectangle 3"/>
          <p:cNvSpPr>
            <a:spLocks noGrp="1" noChangeArrowheads="1"/>
          </p:cNvSpPr>
          <p:nvPr>
            <p:ph type="body" idx="1"/>
          </p:nvPr>
        </p:nvSpPr>
        <p:spPr/>
        <p:txBody>
          <a:bodyPr/>
          <a:lstStyle/>
          <a:p>
            <a:r>
              <a:rPr lang="en-US" altLang="en-US"/>
              <a:t>Other Facts About Rain Garden</a:t>
            </a:r>
          </a:p>
          <a:p>
            <a:endParaRPr lang="en-US" altLang="en-US"/>
          </a:p>
          <a:p>
            <a:r>
              <a:rPr lang="en-US" altLang="en-US"/>
              <a:t>Other characteristics of a well-designed rain garden are</a:t>
            </a:r>
          </a:p>
          <a:p>
            <a:pPr>
              <a:buFontTx/>
              <a:buChar char="•"/>
            </a:pPr>
            <a:r>
              <a:rPr lang="en-US" altLang="en-US"/>
              <a:t>The ponding of water should last no more than 48 hours after rain stops</a:t>
            </a:r>
          </a:p>
          <a:p>
            <a:pPr>
              <a:buFontTx/>
              <a:buChar char="•"/>
            </a:pPr>
            <a:r>
              <a:rPr lang="en-US" altLang="en-US"/>
              <a:t>Typical depths for rain gardens range from 4 to 12 inches with 6 to 8 inches recommended</a:t>
            </a:r>
          </a:p>
          <a:p>
            <a:pPr>
              <a:buFontTx/>
              <a:buChar char="•"/>
            </a:pPr>
            <a:endParaRPr lang="en-US" altLang="en-US"/>
          </a:p>
          <a:p>
            <a:r>
              <a:rPr lang="en-US" altLang="en-US"/>
              <a:t>Rain gardens also </a:t>
            </a:r>
          </a:p>
          <a:p>
            <a:pPr>
              <a:buFontTx/>
              <a:buChar char="•"/>
            </a:pPr>
            <a:r>
              <a:rPr lang="en-US" altLang="en-US"/>
              <a:t>Should not increase mosquito numbers.</a:t>
            </a:r>
          </a:p>
          <a:p>
            <a:pPr>
              <a:buFontTx/>
              <a:buChar char="•"/>
            </a:pPr>
            <a:r>
              <a:rPr lang="en-US" altLang="en-US"/>
              <a:t>Will attract water-loving creatures such as frogs, toads and snakes.</a:t>
            </a:r>
          </a:p>
          <a:p>
            <a:pPr>
              <a:buFontTx/>
              <a:buChar char="•"/>
            </a:pPr>
            <a:endParaRPr lang="en-US" altLang="en-US"/>
          </a:p>
        </p:txBody>
      </p:sp>
    </p:spTree>
    <p:extLst>
      <p:ext uri="{BB962C8B-B14F-4D97-AF65-F5344CB8AC3E}">
        <p14:creationId xmlns:p14="http://schemas.microsoft.com/office/powerpoint/2010/main" val="9068815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123DBD9-272D-D441-AEB5-7240DB79B15C}" type="slidenum">
              <a:rPr lang="en-US" altLang="en-US"/>
              <a:pPr/>
              <a:t>15</a:t>
            </a:fld>
            <a:endParaRPr lang="en-US" altLang="en-US"/>
          </a:p>
        </p:txBody>
      </p:sp>
      <p:sp>
        <p:nvSpPr>
          <p:cNvPr id="315394" name="Rectangle 2"/>
          <p:cNvSpPr>
            <a:spLocks noRot="1" noChangeArrowheads="1" noTextEdit="1"/>
          </p:cNvSpPr>
          <p:nvPr>
            <p:ph type="sldImg"/>
          </p:nvPr>
        </p:nvSpPr>
        <p:spPr>
          <a:xfrm>
            <a:off x="1144588" y="685800"/>
            <a:ext cx="4572000" cy="3429000"/>
          </a:xfrm>
          <a:ln/>
        </p:spPr>
      </p:sp>
      <p:sp>
        <p:nvSpPr>
          <p:cNvPr id="315395" name="Rectangle 3"/>
          <p:cNvSpPr>
            <a:spLocks noGrp="1" noChangeArrowheads="1"/>
          </p:cNvSpPr>
          <p:nvPr>
            <p:ph type="body" idx="1"/>
          </p:nvPr>
        </p:nvSpPr>
        <p:spPr/>
        <p:txBody>
          <a:bodyPr/>
          <a:lstStyle/>
          <a:p>
            <a:r>
              <a:rPr lang="en-US" altLang="en-US"/>
              <a:t>Properly designed rain gardens will be low maintenance, low water use and an attractive landscape feature.  Perennials plants are planted in rain gardens.  Annual plants cannot handle the extremes of wetness and dryness that are going to occur.  The stormwater that is infiltrated into the rain garden provides most of the water needed for the plants.  Only in long, dry periods or during the first year or two of establishment should plants in a rain garden need additional water.</a:t>
            </a:r>
          </a:p>
          <a:p>
            <a:endParaRPr lang="en-US" altLang="en-US"/>
          </a:p>
          <a:p>
            <a:r>
              <a:rPr lang="en-US" altLang="en-US"/>
              <a:t>Compared to a flat graded area of turfgrass, the concave shape of the rain garden will increase the amount of water infiltrated.  Some studies have shown an increase in infiltration with rain gardens of about 30 %.</a:t>
            </a:r>
          </a:p>
          <a:p>
            <a:endParaRPr lang="en-US" altLang="en-US"/>
          </a:p>
          <a:p>
            <a:r>
              <a:rPr lang="en-US" altLang="en-US"/>
              <a:t>Because the rain garden captures some stormwater on-site, it reduces the runoff leaving the site thus reducing the risk of flooding and streambed destruction downstream of the site.</a:t>
            </a:r>
          </a:p>
          <a:p>
            <a:endParaRPr lang="en-US" altLang="en-US"/>
          </a:p>
          <a:p>
            <a:r>
              <a:rPr lang="en-US" altLang="en-US"/>
              <a:t>Rain gardens create a different kind of feature or habitat in the landscape if desired.  Plants can be chosen that will turn a rain garden into a butterfly garden or the rain garden can be designed to provide lots of food for birds in the winter, by the mix of plants and the location that is chosen.</a:t>
            </a:r>
          </a:p>
        </p:txBody>
      </p:sp>
    </p:spTree>
    <p:extLst>
      <p:ext uri="{BB962C8B-B14F-4D97-AF65-F5344CB8AC3E}">
        <p14:creationId xmlns:p14="http://schemas.microsoft.com/office/powerpoint/2010/main" val="12660453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5F1CE37-37EC-874D-ADB7-2F8DF2BB524B}" type="slidenum">
              <a:rPr lang="en-US" altLang="en-US"/>
              <a:pPr/>
              <a:t>16</a:t>
            </a:fld>
            <a:endParaRPr lang="en-US" altLang="en-US"/>
          </a:p>
        </p:txBody>
      </p:sp>
      <p:sp>
        <p:nvSpPr>
          <p:cNvPr id="317442" name="Rectangle 2"/>
          <p:cNvSpPr>
            <a:spLocks noRot="1" noChangeArrowheads="1" noTextEdit="1"/>
          </p:cNvSpPr>
          <p:nvPr>
            <p:ph type="sldImg"/>
          </p:nvPr>
        </p:nvSpPr>
        <p:spPr>
          <a:xfrm>
            <a:off x="1144588" y="685800"/>
            <a:ext cx="4572000" cy="3429000"/>
          </a:xfrm>
          <a:ln/>
        </p:spPr>
      </p:sp>
      <p:sp>
        <p:nvSpPr>
          <p:cNvPr id="317443" name="Rectangle 3"/>
          <p:cNvSpPr>
            <a:spLocks noGrp="1" noChangeArrowheads="1"/>
          </p:cNvSpPr>
          <p:nvPr>
            <p:ph type="body" idx="1"/>
          </p:nvPr>
        </p:nvSpPr>
        <p:spPr/>
        <p:txBody>
          <a:bodyPr/>
          <a:lstStyle/>
          <a:p>
            <a:r>
              <a:rPr lang="en-US" altLang="en-US"/>
              <a:t>Planning Your Rain Garden</a:t>
            </a:r>
          </a:p>
          <a:p>
            <a:endParaRPr lang="en-US" altLang="en-US"/>
          </a:p>
          <a:p>
            <a:r>
              <a:rPr lang="en-US" altLang="en-US"/>
              <a:t>When a homeowner is ready to create a rain garden, there are 3 critical issues that need to be settled before installation.  </a:t>
            </a:r>
          </a:p>
          <a:p>
            <a:pPr>
              <a:buFontTx/>
              <a:buChar char="•"/>
            </a:pPr>
            <a:r>
              <a:rPr lang="en-US" altLang="en-US"/>
              <a:t>The location should be chosen.  </a:t>
            </a:r>
          </a:p>
          <a:p>
            <a:pPr>
              <a:buFontTx/>
              <a:buChar char="•"/>
            </a:pPr>
            <a:r>
              <a:rPr lang="en-US" altLang="en-US"/>
              <a:t>The size of the rain garden needs to be decided, and</a:t>
            </a:r>
          </a:p>
          <a:p>
            <a:pPr>
              <a:buFontTx/>
              <a:buChar char="•"/>
            </a:pPr>
            <a:r>
              <a:rPr lang="en-US" altLang="en-US"/>
              <a:t>The kind of plants to be used in the rain garden are chosen.</a:t>
            </a:r>
          </a:p>
        </p:txBody>
      </p:sp>
    </p:spTree>
    <p:extLst>
      <p:ext uri="{BB962C8B-B14F-4D97-AF65-F5344CB8AC3E}">
        <p14:creationId xmlns:p14="http://schemas.microsoft.com/office/powerpoint/2010/main" val="11568952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8BADC16-FC95-3345-808B-1EB6A0F5BF82}" type="slidenum">
              <a:rPr lang="en-US" altLang="en-US"/>
              <a:pPr/>
              <a:t>17</a:t>
            </a:fld>
            <a:endParaRPr lang="en-US" altLang="en-US"/>
          </a:p>
        </p:txBody>
      </p:sp>
      <p:sp>
        <p:nvSpPr>
          <p:cNvPr id="319490" name="Rectangle 2"/>
          <p:cNvSpPr>
            <a:spLocks noRot="1" noChangeArrowheads="1" noTextEdit="1"/>
          </p:cNvSpPr>
          <p:nvPr>
            <p:ph type="sldImg"/>
          </p:nvPr>
        </p:nvSpPr>
        <p:spPr>
          <a:xfrm>
            <a:off x="1144588" y="685800"/>
            <a:ext cx="4572000" cy="3429000"/>
          </a:xfrm>
          <a:ln/>
        </p:spPr>
      </p:sp>
      <p:sp>
        <p:nvSpPr>
          <p:cNvPr id="319491" name="Rectangle 3"/>
          <p:cNvSpPr>
            <a:spLocks noGrp="1" noChangeArrowheads="1"/>
          </p:cNvSpPr>
          <p:nvPr>
            <p:ph type="body" idx="1"/>
          </p:nvPr>
        </p:nvSpPr>
        <p:spPr/>
        <p:txBody>
          <a:bodyPr/>
          <a:lstStyle/>
          <a:p>
            <a:r>
              <a:rPr lang="en-US" altLang="en-US"/>
              <a:t>Locating the Rain Garden in a Landscape</a:t>
            </a:r>
          </a:p>
          <a:p>
            <a:endParaRPr lang="en-US" altLang="en-US"/>
          </a:p>
          <a:p>
            <a:r>
              <a:rPr lang="en-US" altLang="en-US"/>
              <a:t>Rain gardens should not be placed against a building foundation because the infiltrated water is not good for the foundation.  </a:t>
            </a:r>
          </a:p>
          <a:p>
            <a:endParaRPr lang="en-US" altLang="en-US"/>
          </a:p>
          <a:p>
            <a:r>
              <a:rPr lang="en-US" altLang="en-US"/>
              <a:t>However, a rain garden can be placed next to impervious surfaces like driveways and patios to capture the runoff from these areas.</a:t>
            </a:r>
          </a:p>
          <a:p>
            <a:endParaRPr lang="en-US" altLang="en-US"/>
          </a:p>
          <a:p>
            <a:r>
              <a:rPr lang="en-US" altLang="en-US"/>
              <a:t>Considerations on where to place a rain garden depend on the topography of the land and how the rain garden will fit into the rest of the landscape.  </a:t>
            </a:r>
          </a:p>
          <a:p>
            <a:endParaRPr lang="en-US" altLang="en-US"/>
          </a:p>
          <a:p>
            <a:r>
              <a:rPr lang="en-US" altLang="en-US"/>
              <a:t>The location of the rain garden must be downstream of where the runoff begins, so placing rain gardens in lower areas that water will naturally move to often will work.</a:t>
            </a:r>
          </a:p>
          <a:p>
            <a:endParaRPr lang="en-US" altLang="en-US"/>
          </a:p>
        </p:txBody>
      </p:sp>
    </p:spTree>
    <p:extLst>
      <p:ext uri="{BB962C8B-B14F-4D97-AF65-F5344CB8AC3E}">
        <p14:creationId xmlns:p14="http://schemas.microsoft.com/office/powerpoint/2010/main" val="6215940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BA210F7-79B0-B24E-B6B8-339F5EBC706D}" type="slidenum">
              <a:rPr lang="en-US" altLang="en-US"/>
              <a:pPr/>
              <a:t>46</a:t>
            </a:fld>
            <a:endParaRPr lang="en-US" altLang="en-US"/>
          </a:p>
        </p:txBody>
      </p:sp>
      <p:sp>
        <p:nvSpPr>
          <p:cNvPr id="116738" name="Rectangle 2"/>
          <p:cNvSpPr>
            <a:spLocks noChangeArrowheads="1" noTextEdit="1"/>
          </p:cNvSpPr>
          <p:nvPr>
            <p:ph type="sldImg"/>
          </p:nvPr>
        </p:nvSpPr>
        <p:spPr>
          <a:xfrm>
            <a:off x="1363663" y="868363"/>
            <a:ext cx="4176712" cy="3132137"/>
          </a:xfrm>
          <a:solidFill>
            <a:srgbClr val="FFFFFF"/>
          </a:solidFill>
          <a:ln/>
        </p:spPr>
      </p:sp>
      <p:sp>
        <p:nvSpPr>
          <p:cNvPr id="116739" name="Text Box 3"/>
          <p:cNvSpPr txBox="1">
            <a:spLocks noChangeArrowheads="1"/>
          </p:cNvSpPr>
          <p:nvPr>
            <p:ph type="body" idx="1"/>
          </p:nvPr>
        </p:nvSpPr>
        <p:spPr>
          <a:xfrm>
            <a:off x="1066800" y="4305300"/>
            <a:ext cx="4773613" cy="3476625"/>
          </a:xfrm>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tLang="en-US"/>
          </a:p>
        </p:txBody>
      </p:sp>
    </p:spTree>
    <p:extLst>
      <p:ext uri="{BB962C8B-B14F-4D97-AF65-F5344CB8AC3E}">
        <p14:creationId xmlns:p14="http://schemas.microsoft.com/office/powerpoint/2010/main" val="17705712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A70AE98-CE5B-7C44-98D5-DD65206D33EF}" type="slidenum">
              <a:rPr lang="en-US" altLang="en-US"/>
              <a:pPr/>
              <a:t>48</a:t>
            </a:fld>
            <a:endParaRPr lang="en-US" altLang="en-US"/>
          </a:p>
        </p:txBody>
      </p:sp>
      <p:sp>
        <p:nvSpPr>
          <p:cNvPr id="118786" name="Rectangle 2"/>
          <p:cNvSpPr>
            <a:spLocks noChangeArrowheads="1" noTextEdit="1"/>
          </p:cNvSpPr>
          <p:nvPr>
            <p:ph type="sldImg"/>
          </p:nvPr>
        </p:nvSpPr>
        <p:spPr>
          <a:xfrm>
            <a:off x="1363663" y="868363"/>
            <a:ext cx="4176712" cy="3132137"/>
          </a:xfrm>
          <a:solidFill>
            <a:srgbClr val="FFFFFF"/>
          </a:solidFill>
          <a:ln/>
        </p:spPr>
      </p:sp>
      <p:sp>
        <p:nvSpPr>
          <p:cNvPr id="118787" name="Text Box 3"/>
          <p:cNvSpPr txBox="1">
            <a:spLocks noChangeArrowheads="1"/>
          </p:cNvSpPr>
          <p:nvPr>
            <p:ph type="body" idx="1"/>
          </p:nvPr>
        </p:nvSpPr>
        <p:spPr>
          <a:xfrm>
            <a:off x="1066800" y="4305300"/>
            <a:ext cx="4773613" cy="3476625"/>
          </a:xfrm>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tLang="en-US"/>
          </a:p>
        </p:txBody>
      </p:sp>
    </p:spTree>
    <p:extLst>
      <p:ext uri="{BB962C8B-B14F-4D97-AF65-F5344CB8AC3E}">
        <p14:creationId xmlns:p14="http://schemas.microsoft.com/office/powerpoint/2010/main" val="3104720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C8DB52-06AD-9444-85D5-6A0B024A9393}" type="slidenum">
              <a:rPr lang="en-US" altLang="en-US"/>
              <a:pPr/>
              <a:t>49</a:t>
            </a:fld>
            <a:endParaRPr lang="en-US" altLang="en-US"/>
          </a:p>
        </p:txBody>
      </p:sp>
      <p:sp>
        <p:nvSpPr>
          <p:cNvPr id="120834" name="Rectangle 2"/>
          <p:cNvSpPr>
            <a:spLocks noChangeArrowheads="1" noTextEdit="1"/>
          </p:cNvSpPr>
          <p:nvPr>
            <p:ph type="sldImg"/>
          </p:nvPr>
        </p:nvSpPr>
        <p:spPr>
          <a:xfrm>
            <a:off x="1363663" y="868363"/>
            <a:ext cx="4176712" cy="3132137"/>
          </a:xfrm>
          <a:solidFill>
            <a:srgbClr val="FFFFFF"/>
          </a:solidFill>
          <a:ln/>
        </p:spPr>
      </p:sp>
      <p:sp>
        <p:nvSpPr>
          <p:cNvPr id="120835" name="Text Box 3"/>
          <p:cNvSpPr txBox="1">
            <a:spLocks noChangeArrowheads="1"/>
          </p:cNvSpPr>
          <p:nvPr>
            <p:ph type="body" idx="1"/>
          </p:nvPr>
        </p:nvSpPr>
        <p:spPr>
          <a:xfrm>
            <a:off x="1066800" y="4305300"/>
            <a:ext cx="4773613" cy="3476625"/>
          </a:xfrm>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tLang="en-US"/>
          </a:p>
        </p:txBody>
      </p:sp>
    </p:spTree>
    <p:extLst>
      <p:ext uri="{BB962C8B-B14F-4D97-AF65-F5344CB8AC3E}">
        <p14:creationId xmlns:p14="http://schemas.microsoft.com/office/powerpoint/2010/main" val="18655456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765187F-BF12-F54F-BC26-04C806C65131}" type="slidenum">
              <a:rPr lang="en-US" altLang="en-US"/>
              <a:pPr/>
              <a:t>2</a:t>
            </a:fld>
            <a:endParaRPr lang="en-US" altLang="en-US"/>
          </a:p>
        </p:txBody>
      </p:sp>
      <p:sp>
        <p:nvSpPr>
          <p:cNvPr id="381954" name="Rectangle 2"/>
          <p:cNvSpPr>
            <a:spLocks noRot="1" noChangeArrowheads="1" noTextEdit="1"/>
          </p:cNvSpPr>
          <p:nvPr>
            <p:ph type="sldImg"/>
          </p:nvPr>
        </p:nvSpPr>
        <p:spPr>
          <a:xfrm>
            <a:off x="1184275" y="696913"/>
            <a:ext cx="4546600" cy="3409950"/>
          </a:xfrm>
          <a:ln/>
        </p:spPr>
      </p:sp>
      <p:sp>
        <p:nvSpPr>
          <p:cNvPr id="381955" name="Rectangle 3"/>
          <p:cNvSpPr>
            <a:spLocks noGrp="1" noChangeArrowheads="1"/>
          </p:cNvSpPr>
          <p:nvPr>
            <p:ph type="body" idx="1"/>
          </p:nvPr>
        </p:nvSpPr>
        <p:spPr>
          <a:xfrm>
            <a:off x="882650" y="4340225"/>
            <a:ext cx="5076825" cy="4106863"/>
          </a:xfrm>
        </p:spPr>
        <p:txBody>
          <a:bodyPr/>
          <a:lstStyle/>
          <a:p>
            <a:r>
              <a:rPr lang="en-US" altLang="en-US"/>
              <a:t>A beautiful North Georgia stream.</a:t>
            </a:r>
          </a:p>
        </p:txBody>
      </p:sp>
    </p:spTree>
    <p:extLst>
      <p:ext uri="{BB962C8B-B14F-4D97-AF65-F5344CB8AC3E}">
        <p14:creationId xmlns:p14="http://schemas.microsoft.com/office/powerpoint/2010/main" val="17665822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44BEA3E-1DFE-B341-B4F7-E1CC1A2F1FA4}" type="slidenum">
              <a:rPr lang="en-US" altLang="en-US"/>
              <a:pPr/>
              <a:t>53</a:t>
            </a:fld>
            <a:endParaRPr lang="en-US" altLang="en-US"/>
          </a:p>
        </p:txBody>
      </p:sp>
      <p:sp>
        <p:nvSpPr>
          <p:cNvPr id="125954" name="Rectangle 2"/>
          <p:cNvSpPr>
            <a:spLocks noChangeArrowheads="1" noTextEdit="1"/>
          </p:cNvSpPr>
          <p:nvPr>
            <p:ph type="sldImg"/>
          </p:nvPr>
        </p:nvSpPr>
        <p:spPr>
          <a:xfrm>
            <a:off x="1363663" y="868363"/>
            <a:ext cx="4176712" cy="3132137"/>
          </a:xfrm>
          <a:solidFill>
            <a:srgbClr val="FFFFFF"/>
          </a:solidFill>
          <a:ln/>
        </p:spPr>
      </p:sp>
      <p:sp>
        <p:nvSpPr>
          <p:cNvPr id="125955" name="Text Box 3"/>
          <p:cNvSpPr txBox="1">
            <a:spLocks noChangeArrowheads="1"/>
          </p:cNvSpPr>
          <p:nvPr>
            <p:ph type="body" idx="1"/>
          </p:nvPr>
        </p:nvSpPr>
        <p:spPr>
          <a:xfrm>
            <a:off x="1066800" y="4305300"/>
            <a:ext cx="4773613" cy="3476625"/>
          </a:xfrm>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tLang="en-US"/>
          </a:p>
        </p:txBody>
      </p:sp>
    </p:spTree>
    <p:extLst>
      <p:ext uri="{BB962C8B-B14F-4D97-AF65-F5344CB8AC3E}">
        <p14:creationId xmlns:p14="http://schemas.microsoft.com/office/powerpoint/2010/main" val="9638546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903635A-1BBE-4A49-84D9-9CF8D564AE3A}" type="slidenum">
              <a:rPr lang="en-US" altLang="en-US"/>
              <a:pPr/>
              <a:t>54</a:t>
            </a:fld>
            <a:endParaRPr lang="en-US" altLang="en-US"/>
          </a:p>
        </p:txBody>
      </p:sp>
      <p:sp>
        <p:nvSpPr>
          <p:cNvPr id="128002" name="Rectangle 2"/>
          <p:cNvSpPr>
            <a:spLocks noChangeArrowheads="1" noTextEdit="1"/>
          </p:cNvSpPr>
          <p:nvPr>
            <p:ph type="sldImg"/>
          </p:nvPr>
        </p:nvSpPr>
        <p:spPr>
          <a:xfrm>
            <a:off x="1363663" y="868363"/>
            <a:ext cx="4176712" cy="3132137"/>
          </a:xfrm>
          <a:solidFill>
            <a:srgbClr val="FFFFFF"/>
          </a:solidFill>
          <a:ln/>
        </p:spPr>
      </p:sp>
      <p:sp>
        <p:nvSpPr>
          <p:cNvPr id="128003" name="Text Box 3"/>
          <p:cNvSpPr txBox="1">
            <a:spLocks noChangeArrowheads="1"/>
          </p:cNvSpPr>
          <p:nvPr>
            <p:ph type="body" idx="1"/>
          </p:nvPr>
        </p:nvSpPr>
        <p:spPr>
          <a:xfrm>
            <a:off x="1066800" y="4305300"/>
            <a:ext cx="4773613" cy="3476625"/>
          </a:xfrm>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tLang="en-US"/>
          </a:p>
        </p:txBody>
      </p:sp>
    </p:spTree>
    <p:extLst>
      <p:ext uri="{BB962C8B-B14F-4D97-AF65-F5344CB8AC3E}">
        <p14:creationId xmlns:p14="http://schemas.microsoft.com/office/powerpoint/2010/main" val="103652466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B11628D-5BD3-3645-9FEA-0F09BEEBC98D}" type="slidenum">
              <a:rPr lang="en-US" altLang="en-US"/>
              <a:pPr/>
              <a:t>60</a:t>
            </a:fld>
            <a:endParaRPr lang="en-US" altLang="en-US"/>
          </a:p>
        </p:txBody>
      </p:sp>
      <p:sp>
        <p:nvSpPr>
          <p:cNvPr id="135170" name="Rectangle 2"/>
          <p:cNvSpPr>
            <a:spLocks noRot="1" noChangeArrowheads="1" noTextEdit="1"/>
          </p:cNvSpPr>
          <p:nvPr>
            <p:ph type="sldImg"/>
          </p:nvPr>
        </p:nvSpPr>
        <p:spPr>
          <a:xfrm>
            <a:off x="1144588" y="685800"/>
            <a:ext cx="4572000" cy="3429000"/>
          </a:xfrm>
          <a:ln/>
        </p:spPr>
      </p:sp>
      <p:sp>
        <p:nvSpPr>
          <p:cNvPr id="135171" name="Rectangle 3"/>
          <p:cNvSpPr>
            <a:spLocks noGrp="1" noChangeArrowheads="1"/>
          </p:cNvSpPr>
          <p:nvPr>
            <p:ph type="body" idx="1"/>
          </p:nvPr>
        </p:nvSpPr>
        <p:spPr>
          <a:xfrm>
            <a:off x="914400" y="4343400"/>
            <a:ext cx="5029200" cy="4114800"/>
          </a:xfrm>
        </p:spPr>
        <p:txBody>
          <a:bodyPr/>
          <a:lstStyle/>
          <a:p>
            <a:r>
              <a:rPr lang="en-US" altLang="en-US"/>
              <a:t>Upland Sea Oats (Chasmanthium latifolium) is a native, deciduous, clump forming, perennial grass. The summer foliage will reach a height of 2 to 3 feet and is topped with inflorescences reminicent of the Coastal Sea Oats. This plant performs well in moist or dry sites and will tolerate light shade to full sun.</a:t>
            </a:r>
          </a:p>
        </p:txBody>
      </p:sp>
    </p:spTree>
    <p:extLst>
      <p:ext uri="{BB962C8B-B14F-4D97-AF65-F5344CB8AC3E}">
        <p14:creationId xmlns:p14="http://schemas.microsoft.com/office/powerpoint/2010/main" val="4827338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7583956-42EA-064E-B85E-B8B776865555}" type="slidenum">
              <a:rPr lang="en-US" altLang="en-US"/>
              <a:pPr/>
              <a:t>4</a:t>
            </a:fld>
            <a:endParaRPr lang="en-US" altLang="en-US"/>
          </a:p>
        </p:txBody>
      </p:sp>
      <p:sp>
        <p:nvSpPr>
          <p:cNvPr id="292866" name="Rectangle 2"/>
          <p:cNvSpPr>
            <a:spLocks noRot="1" noChangeArrowheads="1" noTextEdit="1"/>
          </p:cNvSpPr>
          <p:nvPr>
            <p:ph type="sldImg"/>
          </p:nvPr>
        </p:nvSpPr>
        <p:spPr>
          <a:xfrm>
            <a:off x="1144588" y="685800"/>
            <a:ext cx="4572000" cy="3429000"/>
          </a:xfrm>
          <a:ln/>
        </p:spPr>
      </p:sp>
      <p:sp>
        <p:nvSpPr>
          <p:cNvPr id="292867" name="Rectangle 3"/>
          <p:cNvSpPr>
            <a:spLocks noGrp="1" noChangeArrowheads="1"/>
          </p:cNvSpPr>
          <p:nvPr>
            <p:ph type="body" idx="1"/>
          </p:nvPr>
        </p:nvSpPr>
        <p:spPr/>
        <p:txBody>
          <a:bodyPr/>
          <a:lstStyle/>
          <a:p>
            <a:r>
              <a:rPr lang="en-US" altLang="en-US"/>
              <a:t>Traditional Drainage Systems</a:t>
            </a:r>
          </a:p>
          <a:p>
            <a:endParaRPr lang="en-US" altLang="en-US"/>
          </a:p>
          <a:p>
            <a:r>
              <a:rPr lang="en-US" altLang="en-US"/>
              <a:t>The traditional methods of dealing with stormwater can be summarized in the 3 words…collect, concentrate, convey.  This approach achieves the primary goal of preventing flooding locally from increased stormwater.  Until recently (the last 10-20 years), flooding was the only consideration for managing stormwater.  However, during the past 20 years, there has been a change in the goals of managing stormwater to include treatment of pollutants and reduction of increased peak stream flows and stormwater flow volumes into streams.  </a:t>
            </a:r>
          </a:p>
          <a:p>
            <a:endParaRPr lang="en-US" altLang="en-US"/>
          </a:p>
        </p:txBody>
      </p:sp>
    </p:spTree>
    <p:extLst>
      <p:ext uri="{BB962C8B-B14F-4D97-AF65-F5344CB8AC3E}">
        <p14:creationId xmlns:p14="http://schemas.microsoft.com/office/powerpoint/2010/main" val="19871786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581A8F4-4AAF-C342-A865-7D458C7D3735}" type="slidenum">
              <a:rPr lang="en-US" altLang="en-US"/>
              <a:pPr/>
              <a:t>5</a:t>
            </a:fld>
            <a:endParaRPr lang="en-US" altLang="en-US"/>
          </a:p>
        </p:txBody>
      </p:sp>
      <p:sp>
        <p:nvSpPr>
          <p:cNvPr id="294914" name="Rectangle 2"/>
          <p:cNvSpPr>
            <a:spLocks noRot="1" noChangeArrowheads="1" noTextEdit="1"/>
          </p:cNvSpPr>
          <p:nvPr>
            <p:ph type="sldImg"/>
          </p:nvPr>
        </p:nvSpPr>
        <p:spPr>
          <a:xfrm>
            <a:off x="1144588" y="685800"/>
            <a:ext cx="4572000" cy="3429000"/>
          </a:xfrm>
          <a:ln/>
        </p:spPr>
      </p:sp>
      <p:sp>
        <p:nvSpPr>
          <p:cNvPr id="294915" name="Rectangle 3"/>
          <p:cNvSpPr>
            <a:spLocks noGrp="1" noChangeArrowheads="1"/>
          </p:cNvSpPr>
          <p:nvPr>
            <p:ph type="body" idx="1"/>
          </p:nvPr>
        </p:nvSpPr>
        <p:spPr/>
        <p:txBody>
          <a:bodyPr/>
          <a:lstStyle/>
          <a:p>
            <a:r>
              <a:rPr lang="en-US" altLang="en-US"/>
              <a:t>Traditionally, to reduce peak flows and high flow rates, detention ponds were used. While some detention basin designs reduce suspended solids such as sediment, metal dust and other trash in stormwater, other detention designs provide almost no treatment for pollutants.  More current design standards are requiring that detention basins provide a certain amount of pollutant treatment as part of their design now.  </a:t>
            </a:r>
          </a:p>
          <a:p>
            <a:endParaRPr lang="en-US" altLang="en-US"/>
          </a:p>
          <a:p>
            <a:r>
              <a:rPr lang="en-US" altLang="en-US"/>
              <a:t>However, they often do not create the kind of hydrologic improvements in streams  that was intended.  Research has shown that when there are several detention ponds along the length of a waterway, the design specifications for the individual detention ponds results in a higher peak flow and total volume flow downstream where all of the ponds have a combined influence.  While design methods are changing today to better deal with this reality, older pond designs can make downstream conditions worse than before the pond was in place.  Thus, flooding can increase directly downstream of a highly developed area.</a:t>
            </a:r>
          </a:p>
          <a:p>
            <a:endParaRPr lang="en-US" altLang="en-US"/>
          </a:p>
          <a:p>
            <a:r>
              <a:rPr lang="en-US" altLang="en-US"/>
              <a:t>The reality is that a detention pond cannot create the same hydrologic results as infiltration does on a site.  An alternative to having all stormwater rapidly routed into a detention pond is to create landscape conditions that allow for more infiltration.</a:t>
            </a:r>
          </a:p>
        </p:txBody>
      </p:sp>
    </p:spTree>
    <p:extLst>
      <p:ext uri="{BB962C8B-B14F-4D97-AF65-F5344CB8AC3E}">
        <p14:creationId xmlns:p14="http://schemas.microsoft.com/office/powerpoint/2010/main" val="8463293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E2F9AFD-5AE9-044B-B321-4BB429C1FDDD}" type="slidenum">
              <a:rPr lang="en-US" altLang="en-US"/>
              <a:pPr/>
              <a:t>6</a:t>
            </a:fld>
            <a:endParaRPr lang="en-US" altLang="en-US"/>
          </a:p>
        </p:txBody>
      </p:sp>
      <p:sp>
        <p:nvSpPr>
          <p:cNvPr id="296962" name="Rectangle 2"/>
          <p:cNvSpPr>
            <a:spLocks noRot="1" noChangeArrowheads="1" noTextEdit="1"/>
          </p:cNvSpPr>
          <p:nvPr>
            <p:ph type="sldImg"/>
          </p:nvPr>
        </p:nvSpPr>
        <p:spPr>
          <a:xfrm>
            <a:off x="1143000" y="685800"/>
            <a:ext cx="4573588" cy="3430588"/>
          </a:xfrm>
          <a:ln/>
        </p:spPr>
      </p:sp>
      <p:sp>
        <p:nvSpPr>
          <p:cNvPr id="296963" name="Rectangle 3"/>
          <p:cNvSpPr>
            <a:spLocks noGrp="1" noChangeArrowheads="1"/>
          </p:cNvSpPr>
          <p:nvPr>
            <p:ph type="body" idx="1"/>
          </p:nvPr>
        </p:nvSpPr>
        <p:spPr>
          <a:xfrm>
            <a:off x="914400" y="4343400"/>
            <a:ext cx="5029200" cy="4114800"/>
          </a:xfrm>
        </p:spPr>
        <p:txBody>
          <a:bodyPr/>
          <a:lstStyle/>
          <a:p>
            <a:r>
              <a:rPr lang="en-US" altLang="en-US"/>
              <a:t>Better Site Design Practices</a:t>
            </a:r>
          </a:p>
          <a:p>
            <a:r>
              <a:rPr lang="en-US" altLang="en-US"/>
              <a:t>To improve water quality as well as reduce stormwater volumes, a new approach to managing stormwater focuses on better site design. Better site design principles include </a:t>
            </a:r>
          </a:p>
          <a:p>
            <a:pPr>
              <a:buFontTx/>
              <a:buChar char="•"/>
            </a:pPr>
            <a:r>
              <a:rPr lang="en-US" altLang="en-US"/>
              <a:t>reducing connections between impervious surfaces,</a:t>
            </a:r>
          </a:p>
          <a:p>
            <a:pPr>
              <a:buFontTx/>
              <a:buChar char="•"/>
            </a:pPr>
            <a:r>
              <a:rPr lang="en-US" altLang="en-US"/>
              <a:t>reducing the concentration of stormwater and </a:t>
            </a:r>
          </a:p>
          <a:p>
            <a:pPr>
              <a:buFontTx/>
              <a:buChar char="•"/>
            </a:pPr>
            <a:r>
              <a:rPr lang="en-US" altLang="en-US"/>
              <a:t>allowing for more stormwater to infiltrate on site. </a:t>
            </a:r>
          </a:p>
          <a:p>
            <a:pPr>
              <a:buFontTx/>
              <a:buChar char="•"/>
            </a:pPr>
            <a:endParaRPr lang="en-US" altLang="en-US"/>
          </a:p>
          <a:p>
            <a:r>
              <a:rPr lang="en-US" altLang="en-US"/>
              <a:t>Better site design reduces the amount of stormwater that has to be managed downstream and off-site. These pictures show the simple changes that can be made for better site design  such as downspouts spilling into a green space such as turfgrass (picture on the right) rather than spilling onto another impervious surface like the driveway in the picture on the left.</a:t>
            </a:r>
          </a:p>
        </p:txBody>
      </p:sp>
    </p:spTree>
    <p:extLst>
      <p:ext uri="{BB962C8B-B14F-4D97-AF65-F5344CB8AC3E}">
        <p14:creationId xmlns:p14="http://schemas.microsoft.com/office/powerpoint/2010/main" val="14738300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680CEC4-747A-9541-A87F-22F63E39AFEC}" type="slidenum">
              <a:rPr lang="en-US" altLang="en-US"/>
              <a:pPr/>
              <a:t>7</a:t>
            </a:fld>
            <a:endParaRPr lang="en-US" altLang="en-US"/>
          </a:p>
        </p:txBody>
      </p:sp>
      <p:sp>
        <p:nvSpPr>
          <p:cNvPr id="299010" name="Rectangle 2"/>
          <p:cNvSpPr>
            <a:spLocks noRot="1" noChangeArrowheads="1" noTextEdit="1"/>
          </p:cNvSpPr>
          <p:nvPr>
            <p:ph type="sldImg"/>
          </p:nvPr>
        </p:nvSpPr>
        <p:spPr>
          <a:xfrm>
            <a:off x="1143000" y="685800"/>
            <a:ext cx="4573588" cy="3430588"/>
          </a:xfrm>
          <a:ln/>
        </p:spPr>
      </p:sp>
      <p:sp>
        <p:nvSpPr>
          <p:cNvPr id="299011" name="Rectangle 3"/>
          <p:cNvSpPr>
            <a:spLocks noGrp="1" noChangeArrowheads="1"/>
          </p:cNvSpPr>
          <p:nvPr>
            <p:ph type="body" idx="1"/>
          </p:nvPr>
        </p:nvSpPr>
        <p:spPr>
          <a:xfrm>
            <a:off x="914400" y="4343400"/>
            <a:ext cx="5029200" cy="4114800"/>
          </a:xfrm>
        </p:spPr>
        <p:txBody>
          <a:bodyPr/>
          <a:lstStyle/>
          <a:p>
            <a:r>
              <a:rPr lang="en-US" altLang="en-US"/>
              <a:t>The picture on the left where the parking lot spaces and islands are impervious and are directly connected to the storm drain, a situation that embodies the traditional collect, concentrate and convey paradigm.</a:t>
            </a:r>
          </a:p>
          <a:p>
            <a:endParaRPr lang="en-US" altLang="en-US"/>
          </a:p>
          <a:p>
            <a:r>
              <a:rPr lang="en-US" altLang="en-US"/>
              <a:t>The picture on the right has an asphalt walkway that slopes down from its center so that stormwater collecting on the walkway flows into the turfgrass on either side of it to be filtered by the turfgrass and infiltrated into the soil. A storm drain is not needed for minimal slopes in this picture.</a:t>
            </a:r>
          </a:p>
        </p:txBody>
      </p:sp>
    </p:spTree>
    <p:extLst>
      <p:ext uri="{BB962C8B-B14F-4D97-AF65-F5344CB8AC3E}">
        <p14:creationId xmlns:p14="http://schemas.microsoft.com/office/powerpoint/2010/main" val="15850137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DFBCECF-9108-574C-9BF5-42573F0A5AB4}" type="slidenum">
              <a:rPr lang="en-US" altLang="en-US"/>
              <a:pPr/>
              <a:t>8</a:t>
            </a:fld>
            <a:endParaRPr lang="en-US" altLang="en-US"/>
          </a:p>
        </p:txBody>
      </p:sp>
      <p:sp>
        <p:nvSpPr>
          <p:cNvPr id="301058" name="Rectangle 2"/>
          <p:cNvSpPr>
            <a:spLocks noRot="1" noChangeArrowheads="1" noTextEdit="1"/>
          </p:cNvSpPr>
          <p:nvPr>
            <p:ph type="sldImg"/>
          </p:nvPr>
        </p:nvSpPr>
        <p:spPr>
          <a:xfrm>
            <a:off x="1144588" y="685800"/>
            <a:ext cx="4572000" cy="3429000"/>
          </a:xfrm>
          <a:ln/>
        </p:spPr>
      </p:sp>
      <p:sp>
        <p:nvSpPr>
          <p:cNvPr id="301059" name="Rectangle 3"/>
          <p:cNvSpPr>
            <a:spLocks noGrp="1" noChangeArrowheads="1"/>
          </p:cNvSpPr>
          <p:nvPr>
            <p:ph type="body" idx="1"/>
          </p:nvPr>
        </p:nvSpPr>
        <p:spPr/>
        <p:txBody>
          <a:bodyPr/>
          <a:lstStyle/>
          <a:p>
            <a:r>
              <a:rPr lang="en-US" altLang="en-US"/>
              <a:t>Better site design also relies on keeping as much stormwater as possible on-site without causing flooding to allow it to be infiltrated into the soil.  Stormwater retained and dealt with on-site, requires fewer regional detention facilities for good regional stormwater management.</a:t>
            </a:r>
          </a:p>
        </p:txBody>
      </p:sp>
    </p:spTree>
    <p:extLst>
      <p:ext uri="{BB962C8B-B14F-4D97-AF65-F5344CB8AC3E}">
        <p14:creationId xmlns:p14="http://schemas.microsoft.com/office/powerpoint/2010/main" val="19388884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3FED7A2-A145-944E-866E-4F450CEF3309}" type="slidenum">
              <a:rPr lang="en-US" altLang="en-US"/>
              <a:pPr/>
              <a:t>9</a:t>
            </a:fld>
            <a:endParaRPr lang="en-US" altLang="en-US"/>
          </a:p>
        </p:txBody>
      </p:sp>
      <p:sp>
        <p:nvSpPr>
          <p:cNvPr id="303106" name="Rectangle 2"/>
          <p:cNvSpPr>
            <a:spLocks noRot="1" noChangeArrowheads="1" noTextEdit="1"/>
          </p:cNvSpPr>
          <p:nvPr>
            <p:ph type="sldImg"/>
          </p:nvPr>
        </p:nvSpPr>
        <p:spPr>
          <a:xfrm>
            <a:off x="1143000" y="685800"/>
            <a:ext cx="4573588" cy="3430588"/>
          </a:xfrm>
          <a:ln/>
        </p:spPr>
      </p:sp>
      <p:sp>
        <p:nvSpPr>
          <p:cNvPr id="303107" name="Rectangle 3"/>
          <p:cNvSpPr>
            <a:spLocks noGrp="1" noChangeArrowheads="1"/>
          </p:cNvSpPr>
          <p:nvPr>
            <p:ph type="body" idx="1"/>
          </p:nvPr>
        </p:nvSpPr>
        <p:spPr>
          <a:xfrm>
            <a:off x="914400" y="4343400"/>
            <a:ext cx="5029200" cy="4114800"/>
          </a:xfrm>
        </p:spPr>
        <p:txBody>
          <a:bodyPr/>
          <a:lstStyle/>
          <a:p>
            <a:r>
              <a:rPr lang="en-US" altLang="en-US"/>
              <a:t>Better site design for stormwater management requires that we have more green spaces to </a:t>
            </a:r>
          </a:p>
          <a:p>
            <a:pPr>
              <a:buFontTx/>
              <a:buChar char="•"/>
            </a:pPr>
            <a:r>
              <a:rPr lang="en-US" altLang="en-US"/>
              <a:t>Promote infiltration of stormwater</a:t>
            </a:r>
          </a:p>
          <a:p>
            <a:pPr>
              <a:buFontTx/>
              <a:buChar char="•"/>
            </a:pPr>
            <a:r>
              <a:rPr lang="en-US" altLang="en-US"/>
              <a:t>Decrease runoff from highly impervious sites</a:t>
            </a:r>
          </a:p>
          <a:p>
            <a:pPr>
              <a:buFontTx/>
              <a:buChar char="•"/>
            </a:pPr>
            <a:r>
              <a:rPr lang="en-US" altLang="en-US"/>
              <a:t>Provide buffers between natural waterways and polluted impervious areas</a:t>
            </a:r>
          </a:p>
          <a:p>
            <a:pPr>
              <a:buFontTx/>
              <a:buChar char="•"/>
            </a:pPr>
            <a:r>
              <a:rPr lang="en-US" altLang="en-US"/>
              <a:t>Filter pollutants before they reach natural waterways.</a:t>
            </a:r>
          </a:p>
          <a:p>
            <a:endParaRPr lang="en-US" altLang="en-US"/>
          </a:p>
          <a:p>
            <a:r>
              <a:rPr lang="en-US" altLang="en-US"/>
              <a:t>The picture to the left shows two rain gardens in the midst of intensive impervious spaces. The two rectangles in the center of the picture are actually rain gardens.  The picture on the right shows that all kinds of plants, from turfgrass to willow trees, create aesthetically pleasing landscapes  and can potentially reduce water quality impacts from stormwater.</a:t>
            </a:r>
          </a:p>
        </p:txBody>
      </p:sp>
    </p:spTree>
    <p:extLst>
      <p:ext uri="{BB962C8B-B14F-4D97-AF65-F5344CB8AC3E}">
        <p14:creationId xmlns:p14="http://schemas.microsoft.com/office/powerpoint/2010/main" val="9811683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16AB8F8-AEE6-7D4E-8313-2FF2C6A10265}" type="slidenum">
              <a:rPr lang="en-US" altLang="en-US"/>
              <a:pPr/>
              <a:t>10</a:t>
            </a:fld>
            <a:endParaRPr lang="en-US" altLang="en-US"/>
          </a:p>
        </p:txBody>
      </p:sp>
      <p:sp>
        <p:nvSpPr>
          <p:cNvPr id="305154" name="Rectangle 2"/>
          <p:cNvSpPr>
            <a:spLocks noRot="1" noChangeArrowheads="1" noTextEdit="1"/>
          </p:cNvSpPr>
          <p:nvPr>
            <p:ph type="sldImg"/>
          </p:nvPr>
        </p:nvSpPr>
        <p:spPr>
          <a:xfrm>
            <a:off x="1144588" y="685800"/>
            <a:ext cx="4572000" cy="3429000"/>
          </a:xfrm>
          <a:ln/>
        </p:spPr>
      </p:sp>
      <p:sp>
        <p:nvSpPr>
          <p:cNvPr id="305155" name="Rectangle 3"/>
          <p:cNvSpPr>
            <a:spLocks noGrp="1" noChangeArrowheads="1"/>
          </p:cNvSpPr>
          <p:nvPr>
            <p:ph type="body" idx="1"/>
          </p:nvPr>
        </p:nvSpPr>
        <p:spPr>
          <a:xfrm>
            <a:off x="914400" y="4343400"/>
            <a:ext cx="5029200" cy="4114800"/>
          </a:xfrm>
        </p:spPr>
        <p:txBody>
          <a:bodyPr/>
          <a:lstStyle/>
          <a:p>
            <a:r>
              <a:rPr lang="en-US" altLang="en-US"/>
              <a:t>The more we can enhance infiltration of stormwater on-site, the less costly the total stormwater management bill can be.  Infiltration is an inexpensive way to reduce runoff and flooding, maintain base flows in streams, and remove pollutants through the filtering provided by soils, mulches and plants. Rain gardens provide infiltration on-site while also creating a beautiful green component of the landscape. </a:t>
            </a:r>
          </a:p>
        </p:txBody>
      </p:sp>
    </p:spTree>
    <p:extLst>
      <p:ext uri="{BB962C8B-B14F-4D97-AF65-F5344CB8AC3E}">
        <p14:creationId xmlns:p14="http://schemas.microsoft.com/office/powerpoint/2010/main" val="21163276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5122" name="Group 2"/>
          <p:cNvGrpSpPr>
            <a:grpSpLocks/>
          </p:cNvGrpSpPr>
          <p:nvPr/>
        </p:nvGrpSpPr>
        <p:grpSpPr bwMode="auto">
          <a:xfrm>
            <a:off x="0" y="0"/>
            <a:ext cx="9140825" cy="6850063"/>
            <a:chOff x="0" y="0"/>
            <a:chExt cx="5758" cy="4315"/>
          </a:xfrm>
        </p:grpSpPr>
        <p:grpSp>
          <p:nvGrpSpPr>
            <p:cNvPr id="5123" name="Group 3"/>
            <p:cNvGrpSpPr>
              <a:grpSpLocks/>
            </p:cNvGrpSpPr>
            <p:nvPr userDrawn="1"/>
          </p:nvGrpSpPr>
          <p:grpSpPr bwMode="auto">
            <a:xfrm>
              <a:off x="1728" y="2230"/>
              <a:ext cx="4027" cy="2085"/>
              <a:chOff x="1728" y="2230"/>
              <a:chExt cx="4027" cy="2085"/>
            </a:xfrm>
          </p:grpSpPr>
          <p:sp>
            <p:nvSpPr>
              <p:cNvPr id="5124" name="Freeform 4"/>
              <p:cNvSpPr>
                <a:spLocks/>
              </p:cNvSpPr>
              <p:nvPr/>
            </p:nvSpPr>
            <p:spPr bwMode="hidden">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125" name="Freeform 5"/>
              <p:cNvSpPr>
                <a:spLocks/>
              </p:cNvSpPr>
              <p:nvPr/>
            </p:nvSpPr>
            <p:spPr bwMode="hidden">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126" name="Freeform 6"/>
              <p:cNvSpPr>
                <a:spLocks/>
              </p:cNvSpPr>
              <p:nvPr/>
            </p:nvSpPr>
            <p:spPr bwMode="hidden">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127" name="Freeform 7"/>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128" name="Freeform 8"/>
              <p:cNvSpPr>
                <a:spLocks/>
              </p:cNvSpPr>
              <p:nvPr/>
            </p:nvSpPr>
            <p:spPr bwMode="hidden">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5129" name="Freeform 9"/>
            <p:cNvSpPr>
              <a:spLocks/>
            </p:cNvSpPr>
            <p:nvPr/>
          </p:nvSpPr>
          <p:spPr bwMode="hidden">
            <a:xfrm>
              <a:off x="3322" y="1341"/>
              <a:ext cx="1825" cy="1537"/>
            </a:xfrm>
            <a:custGeom>
              <a:avLst/>
              <a:gdLst>
                <a:gd name="T0" fmla="*/ 982 w 2296"/>
                <a:gd name="T1" fmla="*/ 1061 h 1469"/>
                <a:gd name="T2" fmla="*/ 1357 w 2296"/>
                <a:gd name="T3" fmla="*/ 1012 h 1469"/>
                <a:gd name="T4" fmla="*/ 1666 w 2296"/>
                <a:gd name="T5" fmla="*/ 957 h 1469"/>
                <a:gd name="T6" fmla="*/ 1916 w 2296"/>
                <a:gd name="T7" fmla="*/ 897 h 1469"/>
                <a:gd name="T8" fmla="*/ 2100 w 2296"/>
                <a:gd name="T9" fmla="*/ 832 h 1469"/>
                <a:gd name="T10" fmla="*/ 2220 w 2296"/>
                <a:gd name="T11" fmla="*/ 756 h 1469"/>
                <a:gd name="T12" fmla="*/ 2285 w 2296"/>
                <a:gd name="T13" fmla="*/ 669 h 1469"/>
                <a:gd name="T14" fmla="*/ 2290 w 2296"/>
                <a:gd name="T15" fmla="*/ 560 h 1469"/>
                <a:gd name="T16" fmla="*/ 2241 w 2296"/>
                <a:gd name="T17" fmla="*/ 457 h 1469"/>
                <a:gd name="T18" fmla="*/ 2144 w 2296"/>
                <a:gd name="T19" fmla="*/ 364 h 1469"/>
                <a:gd name="T20" fmla="*/ 2008 w 2296"/>
                <a:gd name="T21" fmla="*/ 277 h 1469"/>
                <a:gd name="T22" fmla="*/ 1769 w 2296"/>
                <a:gd name="T23" fmla="*/ 157 h 1469"/>
                <a:gd name="T24" fmla="*/ 1612 w 2296"/>
                <a:gd name="T25" fmla="*/ 92 h 1469"/>
                <a:gd name="T26" fmla="*/ 1476 w 2296"/>
                <a:gd name="T27" fmla="*/ 43 h 1469"/>
                <a:gd name="T28" fmla="*/ 1384 w 2296"/>
                <a:gd name="T29" fmla="*/ 10 h 1469"/>
                <a:gd name="T30" fmla="*/ 1346 w 2296"/>
                <a:gd name="T31" fmla="*/ 0 h 1469"/>
                <a:gd name="T32" fmla="*/ 1655 w 2296"/>
                <a:gd name="T33" fmla="*/ 119 h 1469"/>
                <a:gd name="T34" fmla="*/ 1948 w 2296"/>
                <a:gd name="T35" fmla="*/ 255 h 1469"/>
                <a:gd name="T36" fmla="*/ 2068 w 2296"/>
                <a:gd name="T37" fmla="*/ 326 h 1469"/>
                <a:gd name="T38" fmla="*/ 2171 w 2296"/>
                <a:gd name="T39" fmla="*/ 402 h 1469"/>
                <a:gd name="T40" fmla="*/ 2236 w 2296"/>
                <a:gd name="T41" fmla="*/ 478 h 1469"/>
                <a:gd name="T42" fmla="*/ 2263 w 2296"/>
                <a:gd name="T43" fmla="*/ 560 h 1469"/>
                <a:gd name="T44" fmla="*/ 2241 w 2296"/>
                <a:gd name="T45" fmla="*/ 636 h 1469"/>
                <a:gd name="T46" fmla="*/ 2171 w 2296"/>
                <a:gd name="T47" fmla="*/ 702 h 1469"/>
                <a:gd name="T48" fmla="*/ 2062 w 2296"/>
                <a:gd name="T49" fmla="*/ 756 h 1469"/>
                <a:gd name="T50" fmla="*/ 1921 w 2296"/>
                <a:gd name="T51" fmla="*/ 800 h 1469"/>
                <a:gd name="T52" fmla="*/ 1748 w 2296"/>
                <a:gd name="T53" fmla="*/ 843 h 1469"/>
                <a:gd name="T54" fmla="*/ 1351 w 2296"/>
                <a:gd name="T55" fmla="*/ 908 h 1469"/>
                <a:gd name="T56" fmla="*/ 923 w 2296"/>
                <a:gd name="T57" fmla="*/ 968 h 1469"/>
                <a:gd name="T58" fmla="*/ 521 w 2296"/>
                <a:gd name="T59" fmla="*/ 1028 h 1469"/>
                <a:gd name="T60" fmla="*/ 353 w 2296"/>
                <a:gd name="T61" fmla="*/ 1066 h 1469"/>
                <a:gd name="T62" fmla="*/ 206 w 2296"/>
                <a:gd name="T63" fmla="*/ 1104 h 1469"/>
                <a:gd name="T64" fmla="*/ 92 w 2296"/>
                <a:gd name="T65" fmla="*/ 1148 h 1469"/>
                <a:gd name="T66" fmla="*/ 22 w 2296"/>
                <a:gd name="T67" fmla="*/ 1202 h 1469"/>
                <a:gd name="T68" fmla="*/ 0 w 2296"/>
                <a:gd name="T69" fmla="*/ 1262 h 1469"/>
                <a:gd name="T70" fmla="*/ 27 w 2296"/>
                <a:gd name="T71" fmla="*/ 1327 h 1469"/>
                <a:gd name="T72" fmla="*/ 98 w 2296"/>
                <a:gd name="T73" fmla="*/ 1382 h 1469"/>
                <a:gd name="T74" fmla="*/ 196 w 2296"/>
                <a:gd name="T75" fmla="*/ 1425 h 1469"/>
                <a:gd name="T76" fmla="*/ 326 w 2296"/>
                <a:gd name="T77" fmla="*/ 1469 h 1469"/>
                <a:gd name="T78" fmla="*/ 217 w 2296"/>
                <a:gd name="T79" fmla="*/ 1414 h 1469"/>
                <a:gd name="T80" fmla="*/ 147 w 2296"/>
                <a:gd name="T81" fmla="*/ 1360 h 1469"/>
                <a:gd name="T82" fmla="*/ 120 w 2296"/>
                <a:gd name="T83" fmla="*/ 1306 h 1469"/>
                <a:gd name="T84" fmla="*/ 141 w 2296"/>
                <a:gd name="T85" fmla="*/ 1257 h 1469"/>
                <a:gd name="T86" fmla="*/ 212 w 2296"/>
                <a:gd name="T87" fmla="*/ 1208 h 1469"/>
                <a:gd name="T88" fmla="*/ 342 w 2296"/>
                <a:gd name="T89" fmla="*/ 1164 h 1469"/>
                <a:gd name="T90" fmla="*/ 527 w 2296"/>
                <a:gd name="T91" fmla="*/ 1121 h 1469"/>
                <a:gd name="T92" fmla="*/ 771 w 2296"/>
                <a:gd name="T93" fmla="*/ 1088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130" name="Freeform 10"/>
            <p:cNvSpPr>
              <a:spLocks/>
            </p:cNvSpPr>
            <p:nvPr/>
          </p:nvSpPr>
          <p:spPr bwMode="hidden">
            <a:xfrm>
              <a:off x="0" y="0"/>
              <a:ext cx="5758" cy="1776"/>
            </a:xfrm>
            <a:custGeom>
              <a:avLst/>
              <a:gdLst>
                <a:gd name="T0" fmla="*/ 0 w 5740"/>
                <a:gd name="T1" fmla="*/ 0 h 1906"/>
                <a:gd name="T2" fmla="*/ 0 w 5740"/>
                <a:gd name="T3" fmla="*/ 1906 h 1906"/>
                <a:gd name="T4" fmla="*/ 5740 w 5740"/>
                <a:gd name="T5" fmla="*/ 1906 h 1906"/>
                <a:gd name="T6" fmla="*/ 5740 w 5740"/>
                <a:gd name="T7" fmla="*/ 0 h 1906"/>
                <a:gd name="T8" fmla="*/ 0 w 5740"/>
                <a:gd name="T9" fmla="*/ 0 h 1906"/>
                <a:gd name="T10" fmla="*/ 0 w 5740"/>
                <a:gd name="T11" fmla="*/ 0 h 1906"/>
              </a:gdLst>
              <a:ahLst/>
              <a:cxnLst>
                <a:cxn ang="0">
                  <a:pos x="T0" y="T1"/>
                </a:cxn>
                <a:cxn ang="0">
                  <a:pos x="T2" y="T3"/>
                </a:cxn>
                <a:cxn ang="0">
                  <a:pos x="T4" y="T5"/>
                </a:cxn>
                <a:cxn ang="0">
                  <a:pos x="T6" y="T7"/>
                </a:cxn>
                <a:cxn ang="0">
                  <a:pos x="T8" y="T9"/>
                </a:cxn>
                <a:cxn ang="0">
                  <a:pos x="T10" y="T11"/>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5131" name="Rectangle 11"/>
          <p:cNvSpPr>
            <a:spLocks noGrp="1" noChangeArrowheads="1"/>
          </p:cNvSpPr>
          <p:nvPr>
            <p:ph type="ctrTitle" sz="quarter"/>
          </p:nvPr>
        </p:nvSpPr>
        <p:spPr>
          <a:xfrm>
            <a:off x="685800" y="1736725"/>
            <a:ext cx="7772400" cy="1920875"/>
          </a:xfrm>
        </p:spPr>
        <p:txBody>
          <a:bodyPr/>
          <a:lstStyle>
            <a:lvl1pPr>
              <a:defRPr sz="6000"/>
            </a:lvl1pPr>
          </a:lstStyle>
          <a:p>
            <a:pPr lvl="0"/>
            <a:r>
              <a:rPr lang="en-US" altLang="en-US" noProof="0" smtClean="0"/>
              <a:t>Click to edit Master title style</a:t>
            </a:r>
          </a:p>
        </p:txBody>
      </p:sp>
      <p:sp>
        <p:nvSpPr>
          <p:cNvPr id="5132" name="Rectangle 12"/>
          <p:cNvSpPr>
            <a:spLocks noGrp="1" noChangeArrowheads="1"/>
          </p:cNvSpPr>
          <p:nvPr>
            <p:ph type="subTitle" sz="quarter" idx="1"/>
          </p:nvPr>
        </p:nvSpPr>
        <p:spPr>
          <a:xfrm>
            <a:off x="1371600" y="3886200"/>
            <a:ext cx="6400800" cy="1752600"/>
          </a:xfrm>
        </p:spPr>
        <p:txBody>
          <a:bodyPr/>
          <a:lstStyle>
            <a:lvl1pPr marL="0" indent="0" algn="ctr">
              <a:buFont typeface="Wingdings" charset="2"/>
              <a:buNone/>
              <a:defRPr/>
            </a:lvl1pPr>
          </a:lstStyle>
          <a:p>
            <a:pPr lvl="0"/>
            <a:r>
              <a:rPr lang="en-US" altLang="en-US" noProof="0" smtClean="0"/>
              <a:t>Click to edit Master subtitle style</a:t>
            </a:r>
          </a:p>
        </p:txBody>
      </p:sp>
      <p:sp>
        <p:nvSpPr>
          <p:cNvPr id="5133" name="Rectangle 13"/>
          <p:cNvSpPr>
            <a:spLocks noGrp="1" noChangeArrowheads="1"/>
          </p:cNvSpPr>
          <p:nvPr>
            <p:ph type="dt" sz="quarter" idx="2"/>
          </p:nvPr>
        </p:nvSpPr>
        <p:spPr>
          <a:xfrm>
            <a:off x="457200" y="6248400"/>
            <a:ext cx="2133600" cy="476250"/>
          </a:xfrm>
        </p:spPr>
        <p:txBody>
          <a:bodyPr/>
          <a:lstStyle>
            <a:lvl1pPr>
              <a:defRPr/>
            </a:lvl1pPr>
          </a:lstStyle>
          <a:p>
            <a:endParaRPr lang="en-US" altLang="en-US"/>
          </a:p>
        </p:txBody>
      </p:sp>
      <p:sp>
        <p:nvSpPr>
          <p:cNvPr id="5134" name="Rectangle 14"/>
          <p:cNvSpPr>
            <a:spLocks noGrp="1" noChangeArrowheads="1"/>
          </p:cNvSpPr>
          <p:nvPr>
            <p:ph type="ftr" sz="quarter" idx="3"/>
          </p:nvPr>
        </p:nvSpPr>
        <p:spPr>
          <a:xfrm>
            <a:off x="3124200" y="6251575"/>
            <a:ext cx="2895600" cy="476250"/>
          </a:xfrm>
        </p:spPr>
        <p:txBody>
          <a:bodyPr/>
          <a:lstStyle>
            <a:lvl1pPr>
              <a:defRPr/>
            </a:lvl1pPr>
          </a:lstStyle>
          <a:p>
            <a:endParaRPr lang="en-US" altLang="en-US"/>
          </a:p>
        </p:txBody>
      </p:sp>
      <p:sp>
        <p:nvSpPr>
          <p:cNvPr id="5135" name="Rectangle 15"/>
          <p:cNvSpPr>
            <a:spLocks noGrp="1" noChangeArrowheads="1"/>
          </p:cNvSpPr>
          <p:nvPr>
            <p:ph type="sldNum" sz="quarter" idx="4"/>
          </p:nvPr>
        </p:nvSpPr>
        <p:spPr>
          <a:xfrm>
            <a:off x="6553200" y="6254750"/>
            <a:ext cx="2133600" cy="476250"/>
          </a:xfrm>
        </p:spPr>
        <p:txBody>
          <a:bodyPr/>
          <a:lstStyle>
            <a:lvl1pPr>
              <a:defRPr/>
            </a:lvl1pPr>
          </a:lstStyle>
          <a:p>
            <a:fld id="{013F6FED-EA69-554E-9223-3E7EF39875F5}" type="slidenum">
              <a:rPr lang="en-US" altLang="en-US"/>
              <a:pPr/>
              <a:t>‹#›</a:t>
            </a:fld>
            <a:endParaRPr lang="en-US" altLang="en-US"/>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Slide Number Placeholder 4"/>
          <p:cNvSpPr>
            <a:spLocks noGrp="1"/>
          </p:cNvSpPr>
          <p:nvPr>
            <p:ph type="sldNum" sz="quarter" idx="11"/>
          </p:nvPr>
        </p:nvSpPr>
        <p:spPr/>
        <p:txBody>
          <a:bodyPr/>
          <a:lstStyle>
            <a:lvl1pPr>
              <a:defRPr/>
            </a:lvl1pPr>
          </a:lstStyle>
          <a:p>
            <a:fld id="{DC8BAFC0-5840-C549-95E2-E33D231E84FA}" type="slidenum">
              <a:rPr lang="en-US" altLang="en-US"/>
              <a:pPr/>
              <a:t>‹#›</a:t>
            </a:fld>
            <a:endParaRPr lang="en-US" altLang="en-US"/>
          </a:p>
        </p:txBody>
      </p:sp>
      <p:sp>
        <p:nvSpPr>
          <p:cNvPr id="6" name="Footer Placeholder 5"/>
          <p:cNvSpPr>
            <a:spLocks noGrp="1"/>
          </p:cNvSpPr>
          <p:nvPr>
            <p:ph type="ftr" sz="quarter" idx="12"/>
          </p:nvPr>
        </p:nvSpPr>
        <p:spPr/>
        <p:txBody>
          <a:bodyPr/>
          <a:lstStyle>
            <a:lvl1pPr>
              <a:defRPr/>
            </a:lvl1pPr>
          </a:lstStyle>
          <a:p>
            <a:endParaRPr lang="en-US" altLang="en-US"/>
          </a:p>
        </p:txBody>
      </p:sp>
    </p:spTree>
    <p:extLst>
      <p:ext uri="{BB962C8B-B14F-4D97-AF65-F5344CB8AC3E}">
        <p14:creationId xmlns:p14="http://schemas.microsoft.com/office/powerpoint/2010/main" val="10878400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Slide Number Placeholder 4"/>
          <p:cNvSpPr>
            <a:spLocks noGrp="1"/>
          </p:cNvSpPr>
          <p:nvPr>
            <p:ph type="sldNum" sz="quarter" idx="11"/>
          </p:nvPr>
        </p:nvSpPr>
        <p:spPr/>
        <p:txBody>
          <a:bodyPr/>
          <a:lstStyle>
            <a:lvl1pPr>
              <a:defRPr/>
            </a:lvl1pPr>
          </a:lstStyle>
          <a:p>
            <a:fld id="{3449925E-268A-5E49-8AF7-08F1DEC0448D}" type="slidenum">
              <a:rPr lang="en-US" altLang="en-US"/>
              <a:pPr/>
              <a:t>‹#›</a:t>
            </a:fld>
            <a:endParaRPr lang="en-US" altLang="en-US"/>
          </a:p>
        </p:txBody>
      </p:sp>
      <p:sp>
        <p:nvSpPr>
          <p:cNvPr id="6" name="Footer Placeholder 5"/>
          <p:cNvSpPr>
            <a:spLocks noGrp="1"/>
          </p:cNvSpPr>
          <p:nvPr>
            <p:ph type="ftr" sz="quarter" idx="12"/>
          </p:nvPr>
        </p:nvSpPr>
        <p:spPr/>
        <p:txBody>
          <a:bodyPr/>
          <a:lstStyle>
            <a:lvl1pPr>
              <a:defRPr/>
            </a:lvl1pPr>
          </a:lstStyle>
          <a:p>
            <a:endParaRPr lang="en-US" altLang="en-US"/>
          </a:p>
        </p:txBody>
      </p:sp>
    </p:spTree>
    <p:extLst>
      <p:ext uri="{BB962C8B-B14F-4D97-AF65-F5344CB8AC3E}">
        <p14:creationId xmlns:p14="http://schemas.microsoft.com/office/powerpoint/2010/main" val="17994166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51575"/>
            <a:ext cx="2133600" cy="476250"/>
          </a:xfrm>
        </p:spPr>
        <p:txBody>
          <a:bodyPr/>
          <a:lstStyle>
            <a:lvl1pPr>
              <a:defRPr/>
            </a:lvl1pPr>
          </a:lstStyle>
          <a:p>
            <a:endParaRPr lang="en-US" altLang="en-US"/>
          </a:p>
        </p:txBody>
      </p:sp>
      <p:sp>
        <p:nvSpPr>
          <p:cNvPr id="6" name="Slide Number Placeholder 5"/>
          <p:cNvSpPr>
            <a:spLocks noGrp="1"/>
          </p:cNvSpPr>
          <p:nvPr>
            <p:ph type="sldNum" sz="quarter" idx="11"/>
          </p:nvPr>
        </p:nvSpPr>
        <p:spPr>
          <a:xfrm>
            <a:off x="6553200" y="6248400"/>
            <a:ext cx="2133600" cy="476250"/>
          </a:xfrm>
        </p:spPr>
        <p:txBody>
          <a:bodyPr/>
          <a:lstStyle>
            <a:lvl1pPr>
              <a:defRPr/>
            </a:lvl1pPr>
          </a:lstStyle>
          <a:p>
            <a:fld id="{FF1EF950-7F02-7A40-8B11-69A2060C7117}" type="slidenum">
              <a:rPr lang="en-US" altLang="en-US"/>
              <a:pPr/>
              <a:t>‹#›</a:t>
            </a:fld>
            <a:endParaRPr lang="en-US" altLang="en-US"/>
          </a:p>
        </p:txBody>
      </p:sp>
      <p:sp>
        <p:nvSpPr>
          <p:cNvPr id="7" name="Footer Placeholder 6"/>
          <p:cNvSpPr>
            <a:spLocks noGrp="1"/>
          </p:cNvSpPr>
          <p:nvPr>
            <p:ph type="ftr" sz="quarter" idx="12"/>
          </p:nvPr>
        </p:nvSpPr>
        <p:spPr>
          <a:xfrm>
            <a:off x="3124200" y="6248400"/>
            <a:ext cx="2895600" cy="476250"/>
          </a:xfrm>
        </p:spPr>
        <p:txBody>
          <a:bodyPr/>
          <a:lstStyle>
            <a:lvl1pPr>
              <a:defRPr/>
            </a:lvl1pPr>
          </a:lstStyle>
          <a:p>
            <a:endParaRPr lang="en-US" altLang="en-US"/>
          </a:p>
        </p:txBody>
      </p:sp>
    </p:spTree>
    <p:extLst>
      <p:ext uri="{BB962C8B-B14F-4D97-AF65-F5344CB8AC3E}">
        <p14:creationId xmlns:p14="http://schemas.microsoft.com/office/powerpoint/2010/main" val="19306169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51575"/>
            <a:ext cx="2133600" cy="476250"/>
          </a:xfrm>
        </p:spPr>
        <p:txBody>
          <a:bodyPr/>
          <a:lstStyle>
            <a:lvl1pPr>
              <a:defRPr/>
            </a:lvl1pPr>
          </a:lstStyle>
          <a:p>
            <a:endParaRPr lang="en-US" altLang="en-US"/>
          </a:p>
        </p:txBody>
      </p:sp>
      <p:sp>
        <p:nvSpPr>
          <p:cNvPr id="6" name="Slide Number Placeholder 5"/>
          <p:cNvSpPr>
            <a:spLocks noGrp="1"/>
          </p:cNvSpPr>
          <p:nvPr>
            <p:ph type="sldNum" sz="quarter" idx="11"/>
          </p:nvPr>
        </p:nvSpPr>
        <p:spPr>
          <a:xfrm>
            <a:off x="6553200" y="6248400"/>
            <a:ext cx="2133600" cy="476250"/>
          </a:xfrm>
        </p:spPr>
        <p:txBody>
          <a:bodyPr/>
          <a:lstStyle>
            <a:lvl1pPr>
              <a:defRPr/>
            </a:lvl1pPr>
          </a:lstStyle>
          <a:p>
            <a:fld id="{E96F0E77-FF75-F349-B604-2FCC310CD5CD}" type="slidenum">
              <a:rPr lang="en-US" altLang="en-US"/>
              <a:pPr/>
              <a:t>‹#›</a:t>
            </a:fld>
            <a:endParaRPr lang="en-US" altLang="en-US"/>
          </a:p>
        </p:txBody>
      </p:sp>
      <p:sp>
        <p:nvSpPr>
          <p:cNvPr id="7" name="Footer Placeholder 6"/>
          <p:cNvSpPr>
            <a:spLocks noGrp="1"/>
          </p:cNvSpPr>
          <p:nvPr>
            <p:ph type="ftr" sz="quarter" idx="12"/>
          </p:nvPr>
        </p:nvSpPr>
        <p:spPr>
          <a:xfrm>
            <a:off x="3124200" y="6248400"/>
            <a:ext cx="2895600" cy="476250"/>
          </a:xfrm>
        </p:spPr>
        <p:txBody>
          <a:bodyPr/>
          <a:lstStyle>
            <a:lvl1pPr>
              <a:defRPr/>
            </a:lvl1pPr>
          </a:lstStyle>
          <a:p>
            <a:endParaRPr lang="en-US" altLang="en-US"/>
          </a:p>
        </p:txBody>
      </p:sp>
    </p:spTree>
    <p:extLst>
      <p:ext uri="{BB962C8B-B14F-4D97-AF65-F5344CB8AC3E}">
        <p14:creationId xmlns:p14="http://schemas.microsoft.com/office/powerpoint/2010/main" val="15489922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endParaRPr lang="en-US"/>
          </a:p>
        </p:txBody>
      </p:sp>
      <p:sp>
        <p:nvSpPr>
          <p:cNvPr id="4" name="Date Placeholder 3"/>
          <p:cNvSpPr>
            <a:spLocks noGrp="1"/>
          </p:cNvSpPr>
          <p:nvPr>
            <p:ph type="dt" sz="half" idx="10"/>
          </p:nvPr>
        </p:nvSpPr>
        <p:spPr>
          <a:xfrm>
            <a:off x="457200" y="6251575"/>
            <a:ext cx="2133600" cy="476250"/>
          </a:xfrm>
        </p:spPr>
        <p:txBody>
          <a:bodyPr/>
          <a:lstStyle>
            <a:lvl1pPr>
              <a:defRPr/>
            </a:lvl1pPr>
          </a:lstStyle>
          <a:p>
            <a:endParaRPr lang="en-US" altLang="en-US"/>
          </a:p>
        </p:txBody>
      </p:sp>
      <p:sp>
        <p:nvSpPr>
          <p:cNvPr id="5" name="Slide Number Placeholder 4"/>
          <p:cNvSpPr>
            <a:spLocks noGrp="1"/>
          </p:cNvSpPr>
          <p:nvPr>
            <p:ph type="sldNum" sz="quarter" idx="11"/>
          </p:nvPr>
        </p:nvSpPr>
        <p:spPr>
          <a:xfrm>
            <a:off x="6553200" y="6248400"/>
            <a:ext cx="2133600" cy="476250"/>
          </a:xfrm>
        </p:spPr>
        <p:txBody>
          <a:bodyPr/>
          <a:lstStyle>
            <a:lvl1pPr>
              <a:defRPr/>
            </a:lvl1pPr>
          </a:lstStyle>
          <a:p>
            <a:fld id="{FAFE9060-7A01-A140-A398-561C59BDCFB4}" type="slidenum">
              <a:rPr lang="en-US" altLang="en-US"/>
              <a:pPr/>
              <a:t>‹#›</a:t>
            </a:fld>
            <a:endParaRPr lang="en-US" altLang="en-US"/>
          </a:p>
        </p:txBody>
      </p:sp>
      <p:sp>
        <p:nvSpPr>
          <p:cNvPr id="6" name="Footer Placeholder 5"/>
          <p:cNvSpPr>
            <a:spLocks noGrp="1"/>
          </p:cNvSpPr>
          <p:nvPr>
            <p:ph type="ftr" sz="quarter" idx="12"/>
          </p:nvPr>
        </p:nvSpPr>
        <p:spPr>
          <a:xfrm>
            <a:off x="3124200" y="6248400"/>
            <a:ext cx="2895600" cy="476250"/>
          </a:xfrm>
        </p:spPr>
        <p:txBody>
          <a:bodyPr/>
          <a:lstStyle>
            <a:lvl1pPr>
              <a:defRPr/>
            </a:lvl1pPr>
          </a:lstStyle>
          <a:p>
            <a:endParaRPr lang="en-US" altLang="en-US"/>
          </a:p>
        </p:txBody>
      </p:sp>
    </p:spTree>
    <p:extLst>
      <p:ext uri="{BB962C8B-B14F-4D97-AF65-F5344CB8AC3E}">
        <p14:creationId xmlns:p14="http://schemas.microsoft.com/office/powerpoint/2010/main" val="21162625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457200" y="6251575"/>
            <a:ext cx="2133600" cy="476250"/>
          </a:xfrm>
        </p:spPr>
        <p:txBody>
          <a:bodyPr/>
          <a:lstStyle>
            <a:lvl1pPr>
              <a:defRPr/>
            </a:lvl1pPr>
          </a:lstStyle>
          <a:p>
            <a:endParaRPr lang="en-US" altLang="en-US"/>
          </a:p>
        </p:txBody>
      </p:sp>
      <p:sp>
        <p:nvSpPr>
          <p:cNvPr id="7" name="Slide Number Placeholder 6"/>
          <p:cNvSpPr>
            <a:spLocks noGrp="1"/>
          </p:cNvSpPr>
          <p:nvPr>
            <p:ph type="sldNum" sz="quarter" idx="11"/>
          </p:nvPr>
        </p:nvSpPr>
        <p:spPr>
          <a:xfrm>
            <a:off x="6553200" y="6248400"/>
            <a:ext cx="2133600" cy="476250"/>
          </a:xfrm>
        </p:spPr>
        <p:txBody>
          <a:bodyPr/>
          <a:lstStyle>
            <a:lvl1pPr>
              <a:defRPr/>
            </a:lvl1pPr>
          </a:lstStyle>
          <a:p>
            <a:fld id="{6105E347-76B7-674B-B863-39F8D8471FD8}" type="slidenum">
              <a:rPr lang="en-US" altLang="en-US"/>
              <a:pPr/>
              <a:t>‹#›</a:t>
            </a:fld>
            <a:endParaRPr lang="en-US" altLang="en-US"/>
          </a:p>
        </p:txBody>
      </p:sp>
      <p:sp>
        <p:nvSpPr>
          <p:cNvPr id="8" name="Footer Placeholder 7"/>
          <p:cNvSpPr>
            <a:spLocks noGrp="1"/>
          </p:cNvSpPr>
          <p:nvPr>
            <p:ph type="ftr" sz="quarter" idx="12"/>
          </p:nvPr>
        </p:nvSpPr>
        <p:spPr>
          <a:xfrm>
            <a:off x="3124200" y="6248400"/>
            <a:ext cx="2895600" cy="476250"/>
          </a:xfrm>
        </p:spPr>
        <p:txBody>
          <a:bodyPr/>
          <a:lstStyle>
            <a:lvl1pPr>
              <a:defRPr/>
            </a:lvl1pPr>
          </a:lstStyle>
          <a:p>
            <a:endParaRPr lang="en-US" altLang="en-US"/>
          </a:p>
        </p:txBody>
      </p:sp>
    </p:spTree>
    <p:extLst>
      <p:ext uri="{BB962C8B-B14F-4D97-AF65-F5344CB8AC3E}">
        <p14:creationId xmlns:p14="http://schemas.microsoft.com/office/powerpoint/2010/main" val="14002641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half" idx="3"/>
          </p:nvPr>
        </p:nvSpPr>
        <p:spPr>
          <a:xfrm>
            <a:off x="457200" y="3938588"/>
            <a:ext cx="8229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457200" y="6251575"/>
            <a:ext cx="2133600" cy="476250"/>
          </a:xfrm>
        </p:spPr>
        <p:txBody>
          <a:bodyPr/>
          <a:lstStyle>
            <a:lvl1pPr>
              <a:defRPr/>
            </a:lvl1pPr>
          </a:lstStyle>
          <a:p>
            <a:endParaRPr lang="en-US" altLang="en-US"/>
          </a:p>
        </p:txBody>
      </p:sp>
      <p:sp>
        <p:nvSpPr>
          <p:cNvPr id="7" name="Slide Number Placeholder 6"/>
          <p:cNvSpPr>
            <a:spLocks noGrp="1"/>
          </p:cNvSpPr>
          <p:nvPr>
            <p:ph type="sldNum" sz="quarter" idx="11"/>
          </p:nvPr>
        </p:nvSpPr>
        <p:spPr>
          <a:xfrm>
            <a:off x="6553200" y="6248400"/>
            <a:ext cx="2133600" cy="476250"/>
          </a:xfrm>
        </p:spPr>
        <p:txBody>
          <a:bodyPr/>
          <a:lstStyle>
            <a:lvl1pPr>
              <a:defRPr/>
            </a:lvl1pPr>
          </a:lstStyle>
          <a:p>
            <a:fld id="{BE787DE8-6471-904D-9823-FF7EB7D422B4}" type="slidenum">
              <a:rPr lang="en-US" altLang="en-US"/>
              <a:pPr/>
              <a:t>‹#›</a:t>
            </a:fld>
            <a:endParaRPr lang="en-US" altLang="en-US"/>
          </a:p>
        </p:txBody>
      </p:sp>
      <p:sp>
        <p:nvSpPr>
          <p:cNvPr id="8" name="Footer Placeholder 7"/>
          <p:cNvSpPr>
            <a:spLocks noGrp="1"/>
          </p:cNvSpPr>
          <p:nvPr>
            <p:ph type="ftr" sz="quarter" idx="12"/>
          </p:nvPr>
        </p:nvSpPr>
        <p:spPr>
          <a:xfrm>
            <a:off x="3124200" y="6248400"/>
            <a:ext cx="2895600" cy="476250"/>
          </a:xfrm>
        </p:spPr>
        <p:txBody>
          <a:bodyPr/>
          <a:lstStyle>
            <a:lvl1pPr>
              <a:defRPr/>
            </a:lvl1pPr>
          </a:lstStyle>
          <a:p>
            <a:endParaRPr lang="en-US" altLang="en-US"/>
          </a:p>
        </p:txBody>
      </p:sp>
    </p:spTree>
    <p:extLst>
      <p:ext uri="{BB962C8B-B14F-4D97-AF65-F5344CB8AC3E}">
        <p14:creationId xmlns:p14="http://schemas.microsoft.com/office/powerpoint/2010/main" val="21134458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Slide Number Placeholder 4"/>
          <p:cNvSpPr>
            <a:spLocks noGrp="1"/>
          </p:cNvSpPr>
          <p:nvPr>
            <p:ph type="sldNum" sz="quarter" idx="11"/>
          </p:nvPr>
        </p:nvSpPr>
        <p:spPr/>
        <p:txBody>
          <a:bodyPr/>
          <a:lstStyle>
            <a:lvl1pPr>
              <a:defRPr/>
            </a:lvl1pPr>
          </a:lstStyle>
          <a:p>
            <a:fld id="{8615F584-8EF5-7946-92A8-AC01D20643A1}" type="slidenum">
              <a:rPr lang="en-US" altLang="en-US"/>
              <a:pPr/>
              <a:t>‹#›</a:t>
            </a:fld>
            <a:endParaRPr lang="en-US" altLang="en-US"/>
          </a:p>
        </p:txBody>
      </p:sp>
      <p:sp>
        <p:nvSpPr>
          <p:cNvPr id="6" name="Footer Placeholder 5"/>
          <p:cNvSpPr>
            <a:spLocks noGrp="1"/>
          </p:cNvSpPr>
          <p:nvPr>
            <p:ph type="ftr" sz="quarter" idx="12"/>
          </p:nvPr>
        </p:nvSpPr>
        <p:spPr/>
        <p:txBody>
          <a:bodyPr/>
          <a:lstStyle>
            <a:lvl1pPr>
              <a:defRPr/>
            </a:lvl1pPr>
          </a:lstStyle>
          <a:p>
            <a:endParaRPr lang="en-US" altLang="en-US"/>
          </a:p>
        </p:txBody>
      </p:sp>
    </p:spTree>
    <p:extLst>
      <p:ext uri="{BB962C8B-B14F-4D97-AF65-F5344CB8AC3E}">
        <p14:creationId xmlns:p14="http://schemas.microsoft.com/office/powerpoint/2010/main" val="12669800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Slide Number Placeholder 4"/>
          <p:cNvSpPr>
            <a:spLocks noGrp="1"/>
          </p:cNvSpPr>
          <p:nvPr>
            <p:ph type="sldNum" sz="quarter" idx="11"/>
          </p:nvPr>
        </p:nvSpPr>
        <p:spPr/>
        <p:txBody>
          <a:bodyPr/>
          <a:lstStyle>
            <a:lvl1pPr>
              <a:defRPr/>
            </a:lvl1pPr>
          </a:lstStyle>
          <a:p>
            <a:fld id="{5CDB8D6E-9BBA-764D-A2BA-2ABE4C2A6E01}" type="slidenum">
              <a:rPr lang="en-US" altLang="en-US"/>
              <a:pPr/>
              <a:t>‹#›</a:t>
            </a:fld>
            <a:endParaRPr lang="en-US" altLang="en-US"/>
          </a:p>
        </p:txBody>
      </p:sp>
      <p:sp>
        <p:nvSpPr>
          <p:cNvPr id="6" name="Footer Placeholder 5"/>
          <p:cNvSpPr>
            <a:spLocks noGrp="1"/>
          </p:cNvSpPr>
          <p:nvPr>
            <p:ph type="ftr" sz="quarter" idx="12"/>
          </p:nvPr>
        </p:nvSpPr>
        <p:spPr/>
        <p:txBody>
          <a:bodyPr/>
          <a:lstStyle>
            <a:lvl1pPr>
              <a:defRPr/>
            </a:lvl1pPr>
          </a:lstStyle>
          <a:p>
            <a:endParaRPr lang="en-US" altLang="en-US"/>
          </a:p>
        </p:txBody>
      </p:sp>
    </p:spTree>
    <p:extLst>
      <p:ext uri="{BB962C8B-B14F-4D97-AF65-F5344CB8AC3E}">
        <p14:creationId xmlns:p14="http://schemas.microsoft.com/office/powerpoint/2010/main" val="18341470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Slide Number Placeholder 5"/>
          <p:cNvSpPr>
            <a:spLocks noGrp="1"/>
          </p:cNvSpPr>
          <p:nvPr>
            <p:ph type="sldNum" sz="quarter" idx="11"/>
          </p:nvPr>
        </p:nvSpPr>
        <p:spPr/>
        <p:txBody>
          <a:bodyPr/>
          <a:lstStyle>
            <a:lvl1pPr>
              <a:defRPr/>
            </a:lvl1pPr>
          </a:lstStyle>
          <a:p>
            <a:fld id="{63DC2916-13C3-6847-8B9C-FA7A6CC8D2E1}" type="slidenum">
              <a:rPr lang="en-US" altLang="en-US"/>
              <a:pPr/>
              <a:t>‹#›</a:t>
            </a:fld>
            <a:endParaRPr lang="en-US" altLang="en-US"/>
          </a:p>
        </p:txBody>
      </p:sp>
      <p:sp>
        <p:nvSpPr>
          <p:cNvPr id="7" name="Footer Placeholder 6"/>
          <p:cNvSpPr>
            <a:spLocks noGrp="1"/>
          </p:cNvSpPr>
          <p:nvPr>
            <p:ph type="ftr" sz="quarter" idx="12"/>
          </p:nvPr>
        </p:nvSpPr>
        <p:spPr/>
        <p:txBody>
          <a:bodyPr/>
          <a:lstStyle>
            <a:lvl1pPr>
              <a:defRPr/>
            </a:lvl1pPr>
          </a:lstStyle>
          <a:p>
            <a:endParaRPr lang="en-US" altLang="en-US"/>
          </a:p>
        </p:txBody>
      </p:sp>
    </p:spTree>
    <p:extLst>
      <p:ext uri="{BB962C8B-B14F-4D97-AF65-F5344CB8AC3E}">
        <p14:creationId xmlns:p14="http://schemas.microsoft.com/office/powerpoint/2010/main" val="15297213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p>
        </p:txBody>
      </p:sp>
      <p:sp>
        <p:nvSpPr>
          <p:cNvPr id="8" name="Slide Number Placeholder 7"/>
          <p:cNvSpPr>
            <a:spLocks noGrp="1"/>
          </p:cNvSpPr>
          <p:nvPr>
            <p:ph type="sldNum" sz="quarter" idx="11"/>
          </p:nvPr>
        </p:nvSpPr>
        <p:spPr/>
        <p:txBody>
          <a:bodyPr/>
          <a:lstStyle>
            <a:lvl1pPr>
              <a:defRPr/>
            </a:lvl1pPr>
          </a:lstStyle>
          <a:p>
            <a:fld id="{E37CE909-9D23-6743-BC05-60BA6CE08BFC}" type="slidenum">
              <a:rPr lang="en-US" altLang="en-US"/>
              <a:pPr/>
              <a:t>‹#›</a:t>
            </a:fld>
            <a:endParaRPr lang="en-US" altLang="en-US"/>
          </a:p>
        </p:txBody>
      </p:sp>
      <p:sp>
        <p:nvSpPr>
          <p:cNvPr id="9" name="Footer Placeholder 8"/>
          <p:cNvSpPr>
            <a:spLocks noGrp="1"/>
          </p:cNvSpPr>
          <p:nvPr>
            <p:ph type="ftr" sz="quarter" idx="12"/>
          </p:nvPr>
        </p:nvSpPr>
        <p:spPr/>
        <p:txBody>
          <a:bodyPr/>
          <a:lstStyle>
            <a:lvl1pPr>
              <a:defRPr/>
            </a:lvl1pPr>
          </a:lstStyle>
          <a:p>
            <a:endParaRPr lang="en-US" altLang="en-US"/>
          </a:p>
        </p:txBody>
      </p:sp>
    </p:spTree>
    <p:extLst>
      <p:ext uri="{BB962C8B-B14F-4D97-AF65-F5344CB8AC3E}">
        <p14:creationId xmlns:p14="http://schemas.microsoft.com/office/powerpoint/2010/main" val="3521546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p>
        </p:txBody>
      </p:sp>
      <p:sp>
        <p:nvSpPr>
          <p:cNvPr id="4" name="Slide Number Placeholder 3"/>
          <p:cNvSpPr>
            <a:spLocks noGrp="1"/>
          </p:cNvSpPr>
          <p:nvPr>
            <p:ph type="sldNum" sz="quarter" idx="11"/>
          </p:nvPr>
        </p:nvSpPr>
        <p:spPr/>
        <p:txBody>
          <a:bodyPr/>
          <a:lstStyle>
            <a:lvl1pPr>
              <a:defRPr/>
            </a:lvl1pPr>
          </a:lstStyle>
          <a:p>
            <a:fld id="{4DC94F5D-7B88-6A40-BD0A-CD69236F4423}" type="slidenum">
              <a:rPr lang="en-US" altLang="en-US"/>
              <a:pPr/>
              <a:t>‹#›</a:t>
            </a:fld>
            <a:endParaRPr lang="en-US" altLang="en-US"/>
          </a:p>
        </p:txBody>
      </p:sp>
      <p:sp>
        <p:nvSpPr>
          <p:cNvPr id="5" name="Footer Placeholder 4"/>
          <p:cNvSpPr>
            <a:spLocks noGrp="1"/>
          </p:cNvSpPr>
          <p:nvPr>
            <p:ph type="ftr" sz="quarter" idx="12"/>
          </p:nvPr>
        </p:nvSpPr>
        <p:spPr/>
        <p:txBody>
          <a:bodyPr/>
          <a:lstStyle>
            <a:lvl1pPr>
              <a:defRPr/>
            </a:lvl1pPr>
          </a:lstStyle>
          <a:p>
            <a:endParaRPr lang="en-US" altLang="en-US"/>
          </a:p>
        </p:txBody>
      </p:sp>
    </p:spTree>
    <p:extLst>
      <p:ext uri="{BB962C8B-B14F-4D97-AF65-F5344CB8AC3E}">
        <p14:creationId xmlns:p14="http://schemas.microsoft.com/office/powerpoint/2010/main" val="1977504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p>
        </p:txBody>
      </p:sp>
      <p:sp>
        <p:nvSpPr>
          <p:cNvPr id="3" name="Slide Number Placeholder 2"/>
          <p:cNvSpPr>
            <a:spLocks noGrp="1"/>
          </p:cNvSpPr>
          <p:nvPr>
            <p:ph type="sldNum" sz="quarter" idx="11"/>
          </p:nvPr>
        </p:nvSpPr>
        <p:spPr/>
        <p:txBody>
          <a:bodyPr/>
          <a:lstStyle>
            <a:lvl1pPr>
              <a:defRPr/>
            </a:lvl1pPr>
          </a:lstStyle>
          <a:p>
            <a:fld id="{5FD9B2B2-12F7-BA43-AD24-65533994B767}" type="slidenum">
              <a:rPr lang="en-US" altLang="en-US"/>
              <a:pPr/>
              <a:t>‹#›</a:t>
            </a:fld>
            <a:endParaRPr lang="en-US" altLang="en-US"/>
          </a:p>
        </p:txBody>
      </p:sp>
      <p:sp>
        <p:nvSpPr>
          <p:cNvPr id="4" name="Footer Placeholder 3"/>
          <p:cNvSpPr>
            <a:spLocks noGrp="1"/>
          </p:cNvSpPr>
          <p:nvPr>
            <p:ph type="ftr" sz="quarter" idx="12"/>
          </p:nvPr>
        </p:nvSpPr>
        <p:spPr/>
        <p:txBody>
          <a:bodyPr/>
          <a:lstStyle>
            <a:lvl1pPr>
              <a:defRPr/>
            </a:lvl1pPr>
          </a:lstStyle>
          <a:p>
            <a:endParaRPr lang="en-US" altLang="en-US"/>
          </a:p>
        </p:txBody>
      </p:sp>
    </p:spTree>
    <p:extLst>
      <p:ext uri="{BB962C8B-B14F-4D97-AF65-F5344CB8AC3E}">
        <p14:creationId xmlns:p14="http://schemas.microsoft.com/office/powerpoint/2010/main" val="14337876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Slide Number Placeholder 5"/>
          <p:cNvSpPr>
            <a:spLocks noGrp="1"/>
          </p:cNvSpPr>
          <p:nvPr>
            <p:ph type="sldNum" sz="quarter" idx="11"/>
          </p:nvPr>
        </p:nvSpPr>
        <p:spPr/>
        <p:txBody>
          <a:bodyPr/>
          <a:lstStyle>
            <a:lvl1pPr>
              <a:defRPr/>
            </a:lvl1pPr>
          </a:lstStyle>
          <a:p>
            <a:fld id="{A0CF17BC-5CA1-6F44-8B96-F4881AD31284}" type="slidenum">
              <a:rPr lang="en-US" altLang="en-US"/>
              <a:pPr/>
              <a:t>‹#›</a:t>
            </a:fld>
            <a:endParaRPr lang="en-US" altLang="en-US"/>
          </a:p>
        </p:txBody>
      </p:sp>
      <p:sp>
        <p:nvSpPr>
          <p:cNvPr id="7" name="Footer Placeholder 6"/>
          <p:cNvSpPr>
            <a:spLocks noGrp="1"/>
          </p:cNvSpPr>
          <p:nvPr>
            <p:ph type="ftr" sz="quarter" idx="12"/>
          </p:nvPr>
        </p:nvSpPr>
        <p:spPr/>
        <p:txBody>
          <a:bodyPr/>
          <a:lstStyle>
            <a:lvl1pPr>
              <a:defRPr/>
            </a:lvl1pPr>
          </a:lstStyle>
          <a:p>
            <a:endParaRPr lang="en-US" altLang="en-US"/>
          </a:p>
        </p:txBody>
      </p:sp>
    </p:spTree>
    <p:extLst>
      <p:ext uri="{BB962C8B-B14F-4D97-AF65-F5344CB8AC3E}">
        <p14:creationId xmlns:p14="http://schemas.microsoft.com/office/powerpoint/2010/main" val="7558372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Slide Number Placeholder 5"/>
          <p:cNvSpPr>
            <a:spLocks noGrp="1"/>
          </p:cNvSpPr>
          <p:nvPr>
            <p:ph type="sldNum" sz="quarter" idx="11"/>
          </p:nvPr>
        </p:nvSpPr>
        <p:spPr/>
        <p:txBody>
          <a:bodyPr/>
          <a:lstStyle>
            <a:lvl1pPr>
              <a:defRPr/>
            </a:lvl1pPr>
          </a:lstStyle>
          <a:p>
            <a:fld id="{24861610-B122-A447-A7CB-531AD733E074}" type="slidenum">
              <a:rPr lang="en-US" altLang="en-US"/>
              <a:pPr/>
              <a:t>‹#›</a:t>
            </a:fld>
            <a:endParaRPr lang="en-US" altLang="en-US"/>
          </a:p>
        </p:txBody>
      </p:sp>
      <p:sp>
        <p:nvSpPr>
          <p:cNvPr id="7" name="Footer Placeholder 6"/>
          <p:cNvSpPr>
            <a:spLocks noGrp="1"/>
          </p:cNvSpPr>
          <p:nvPr>
            <p:ph type="ftr" sz="quarter" idx="12"/>
          </p:nvPr>
        </p:nvSpPr>
        <p:spPr/>
        <p:txBody>
          <a:bodyPr/>
          <a:lstStyle>
            <a:lvl1pPr>
              <a:defRPr/>
            </a:lvl1pPr>
          </a:lstStyle>
          <a:p>
            <a:endParaRPr lang="en-US" altLang="en-US"/>
          </a:p>
        </p:txBody>
      </p:sp>
    </p:spTree>
    <p:extLst>
      <p:ext uri="{BB962C8B-B14F-4D97-AF65-F5344CB8AC3E}">
        <p14:creationId xmlns:p14="http://schemas.microsoft.com/office/powerpoint/2010/main" val="99171228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dt" sz="half" idx="2"/>
          </p:nvPr>
        </p:nvSpPr>
        <p:spPr bwMode="auto">
          <a:xfrm>
            <a:off x="457200" y="625157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endParaRPr lang="en-US" altLang="en-US"/>
          </a:p>
        </p:txBody>
      </p:sp>
      <p:sp>
        <p:nvSpPr>
          <p:cNvPr id="4099" name="Rectangle 3"/>
          <p:cNvSpPr>
            <a:spLocks noGrp="1" noChangeArrowheads="1"/>
          </p:cNvSpPr>
          <p:nvPr>
            <p:ph type="sldNum" sz="quarter" idx="4"/>
          </p:nvPr>
        </p:nvSpPr>
        <p:spPr bwMode="auto">
          <a:xfrm>
            <a:off x="6553200" y="6248400"/>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eaLnBrk="1" hangingPunct="1">
              <a:defRPr sz="1200">
                <a:latin typeface="Arial" charset="0"/>
              </a:defRPr>
            </a:lvl1pPr>
          </a:lstStyle>
          <a:p>
            <a:fld id="{7A1C7D7F-501D-354A-B4A7-481AADCDDBA6}" type="slidenum">
              <a:rPr lang="en-US" altLang="en-US"/>
              <a:pPr/>
              <a:t>‹#›</a:t>
            </a:fld>
            <a:endParaRPr lang="en-US" altLang="en-US"/>
          </a:p>
        </p:txBody>
      </p:sp>
      <p:grpSp>
        <p:nvGrpSpPr>
          <p:cNvPr id="4100" name="Group 4"/>
          <p:cNvGrpSpPr>
            <a:grpSpLocks/>
          </p:cNvGrpSpPr>
          <p:nvPr/>
        </p:nvGrpSpPr>
        <p:grpSpPr bwMode="auto">
          <a:xfrm>
            <a:off x="0" y="0"/>
            <a:ext cx="9140825" cy="6850063"/>
            <a:chOff x="0" y="0"/>
            <a:chExt cx="5758" cy="4315"/>
          </a:xfrm>
        </p:grpSpPr>
        <p:grpSp>
          <p:nvGrpSpPr>
            <p:cNvPr id="4101" name="Group 5"/>
            <p:cNvGrpSpPr>
              <a:grpSpLocks/>
            </p:cNvGrpSpPr>
            <p:nvPr userDrawn="1"/>
          </p:nvGrpSpPr>
          <p:grpSpPr bwMode="auto">
            <a:xfrm>
              <a:off x="1728" y="2230"/>
              <a:ext cx="4027" cy="2085"/>
              <a:chOff x="1728" y="2230"/>
              <a:chExt cx="4027" cy="2085"/>
            </a:xfrm>
          </p:grpSpPr>
          <p:sp>
            <p:nvSpPr>
              <p:cNvPr id="4102" name="Freeform 6"/>
              <p:cNvSpPr>
                <a:spLocks/>
              </p:cNvSpPr>
              <p:nvPr/>
            </p:nvSpPr>
            <p:spPr bwMode="hidden">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03" name="Freeform 7"/>
              <p:cNvSpPr>
                <a:spLocks/>
              </p:cNvSpPr>
              <p:nvPr/>
            </p:nvSpPr>
            <p:spPr bwMode="hidden">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04" name="Freeform 8"/>
              <p:cNvSpPr>
                <a:spLocks/>
              </p:cNvSpPr>
              <p:nvPr/>
            </p:nvSpPr>
            <p:spPr bwMode="hidden">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05" name="Freeform 9"/>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06" name="Freeform 10"/>
              <p:cNvSpPr>
                <a:spLocks/>
              </p:cNvSpPr>
              <p:nvPr/>
            </p:nvSpPr>
            <p:spPr bwMode="hidden">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4107" name="Freeform 11"/>
            <p:cNvSpPr>
              <a:spLocks/>
            </p:cNvSpPr>
            <p:nvPr/>
          </p:nvSpPr>
          <p:spPr bwMode="hidden">
            <a:xfrm>
              <a:off x="3322" y="1341"/>
              <a:ext cx="1825" cy="1537"/>
            </a:xfrm>
            <a:custGeom>
              <a:avLst/>
              <a:gdLst>
                <a:gd name="T0" fmla="*/ 982 w 2296"/>
                <a:gd name="T1" fmla="*/ 1061 h 1469"/>
                <a:gd name="T2" fmla="*/ 1357 w 2296"/>
                <a:gd name="T3" fmla="*/ 1012 h 1469"/>
                <a:gd name="T4" fmla="*/ 1666 w 2296"/>
                <a:gd name="T5" fmla="*/ 957 h 1469"/>
                <a:gd name="T6" fmla="*/ 1916 w 2296"/>
                <a:gd name="T7" fmla="*/ 897 h 1469"/>
                <a:gd name="T8" fmla="*/ 2100 w 2296"/>
                <a:gd name="T9" fmla="*/ 832 h 1469"/>
                <a:gd name="T10" fmla="*/ 2220 w 2296"/>
                <a:gd name="T11" fmla="*/ 756 h 1469"/>
                <a:gd name="T12" fmla="*/ 2285 w 2296"/>
                <a:gd name="T13" fmla="*/ 669 h 1469"/>
                <a:gd name="T14" fmla="*/ 2290 w 2296"/>
                <a:gd name="T15" fmla="*/ 560 h 1469"/>
                <a:gd name="T16" fmla="*/ 2241 w 2296"/>
                <a:gd name="T17" fmla="*/ 457 h 1469"/>
                <a:gd name="T18" fmla="*/ 2144 w 2296"/>
                <a:gd name="T19" fmla="*/ 364 h 1469"/>
                <a:gd name="T20" fmla="*/ 2008 w 2296"/>
                <a:gd name="T21" fmla="*/ 277 h 1469"/>
                <a:gd name="T22" fmla="*/ 1769 w 2296"/>
                <a:gd name="T23" fmla="*/ 157 h 1469"/>
                <a:gd name="T24" fmla="*/ 1612 w 2296"/>
                <a:gd name="T25" fmla="*/ 92 h 1469"/>
                <a:gd name="T26" fmla="*/ 1476 w 2296"/>
                <a:gd name="T27" fmla="*/ 43 h 1469"/>
                <a:gd name="T28" fmla="*/ 1384 w 2296"/>
                <a:gd name="T29" fmla="*/ 10 h 1469"/>
                <a:gd name="T30" fmla="*/ 1346 w 2296"/>
                <a:gd name="T31" fmla="*/ 0 h 1469"/>
                <a:gd name="T32" fmla="*/ 1655 w 2296"/>
                <a:gd name="T33" fmla="*/ 119 h 1469"/>
                <a:gd name="T34" fmla="*/ 1948 w 2296"/>
                <a:gd name="T35" fmla="*/ 255 h 1469"/>
                <a:gd name="T36" fmla="*/ 2068 w 2296"/>
                <a:gd name="T37" fmla="*/ 326 h 1469"/>
                <a:gd name="T38" fmla="*/ 2171 w 2296"/>
                <a:gd name="T39" fmla="*/ 402 h 1469"/>
                <a:gd name="T40" fmla="*/ 2236 w 2296"/>
                <a:gd name="T41" fmla="*/ 478 h 1469"/>
                <a:gd name="T42" fmla="*/ 2263 w 2296"/>
                <a:gd name="T43" fmla="*/ 560 h 1469"/>
                <a:gd name="T44" fmla="*/ 2241 w 2296"/>
                <a:gd name="T45" fmla="*/ 636 h 1469"/>
                <a:gd name="T46" fmla="*/ 2171 w 2296"/>
                <a:gd name="T47" fmla="*/ 702 h 1469"/>
                <a:gd name="T48" fmla="*/ 2062 w 2296"/>
                <a:gd name="T49" fmla="*/ 756 h 1469"/>
                <a:gd name="T50" fmla="*/ 1921 w 2296"/>
                <a:gd name="T51" fmla="*/ 800 h 1469"/>
                <a:gd name="T52" fmla="*/ 1748 w 2296"/>
                <a:gd name="T53" fmla="*/ 843 h 1469"/>
                <a:gd name="T54" fmla="*/ 1351 w 2296"/>
                <a:gd name="T55" fmla="*/ 908 h 1469"/>
                <a:gd name="T56" fmla="*/ 923 w 2296"/>
                <a:gd name="T57" fmla="*/ 968 h 1469"/>
                <a:gd name="T58" fmla="*/ 521 w 2296"/>
                <a:gd name="T59" fmla="*/ 1028 h 1469"/>
                <a:gd name="T60" fmla="*/ 353 w 2296"/>
                <a:gd name="T61" fmla="*/ 1066 h 1469"/>
                <a:gd name="T62" fmla="*/ 206 w 2296"/>
                <a:gd name="T63" fmla="*/ 1104 h 1469"/>
                <a:gd name="T64" fmla="*/ 92 w 2296"/>
                <a:gd name="T65" fmla="*/ 1148 h 1469"/>
                <a:gd name="T66" fmla="*/ 22 w 2296"/>
                <a:gd name="T67" fmla="*/ 1202 h 1469"/>
                <a:gd name="T68" fmla="*/ 0 w 2296"/>
                <a:gd name="T69" fmla="*/ 1262 h 1469"/>
                <a:gd name="T70" fmla="*/ 27 w 2296"/>
                <a:gd name="T71" fmla="*/ 1327 h 1469"/>
                <a:gd name="T72" fmla="*/ 98 w 2296"/>
                <a:gd name="T73" fmla="*/ 1382 h 1469"/>
                <a:gd name="T74" fmla="*/ 196 w 2296"/>
                <a:gd name="T75" fmla="*/ 1425 h 1469"/>
                <a:gd name="T76" fmla="*/ 326 w 2296"/>
                <a:gd name="T77" fmla="*/ 1469 h 1469"/>
                <a:gd name="T78" fmla="*/ 217 w 2296"/>
                <a:gd name="T79" fmla="*/ 1414 h 1469"/>
                <a:gd name="T80" fmla="*/ 147 w 2296"/>
                <a:gd name="T81" fmla="*/ 1360 h 1469"/>
                <a:gd name="T82" fmla="*/ 120 w 2296"/>
                <a:gd name="T83" fmla="*/ 1306 h 1469"/>
                <a:gd name="T84" fmla="*/ 141 w 2296"/>
                <a:gd name="T85" fmla="*/ 1257 h 1469"/>
                <a:gd name="T86" fmla="*/ 212 w 2296"/>
                <a:gd name="T87" fmla="*/ 1208 h 1469"/>
                <a:gd name="T88" fmla="*/ 342 w 2296"/>
                <a:gd name="T89" fmla="*/ 1164 h 1469"/>
                <a:gd name="T90" fmla="*/ 527 w 2296"/>
                <a:gd name="T91" fmla="*/ 1121 h 1469"/>
                <a:gd name="T92" fmla="*/ 771 w 2296"/>
                <a:gd name="T93" fmla="*/ 1088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08" name="Freeform 12"/>
            <p:cNvSpPr>
              <a:spLocks/>
            </p:cNvSpPr>
            <p:nvPr/>
          </p:nvSpPr>
          <p:spPr bwMode="hidden">
            <a:xfrm>
              <a:off x="0" y="0"/>
              <a:ext cx="5758" cy="1776"/>
            </a:xfrm>
            <a:custGeom>
              <a:avLst/>
              <a:gdLst>
                <a:gd name="T0" fmla="*/ 0 w 5740"/>
                <a:gd name="T1" fmla="*/ 0 h 1906"/>
                <a:gd name="T2" fmla="*/ 0 w 5740"/>
                <a:gd name="T3" fmla="*/ 1906 h 1906"/>
                <a:gd name="T4" fmla="*/ 5740 w 5740"/>
                <a:gd name="T5" fmla="*/ 1906 h 1906"/>
                <a:gd name="T6" fmla="*/ 5740 w 5740"/>
                <a:gd name="T7" fmla="*/ 0 h 1906"/>
                <a:gd name="T8" fmla="*/ 0 w 5740"/>
                <a:gd name="T9" fmla="*/ 0 h 1906"/>
                <a:gd name="T10" fmla="*/ 0 w 5740"/>
                <a:gd name="T11" fmla="*/ 0 h 1906"/>
              </a:gdLst>
              <a:ahLst/>
              <a:cxnLst>
                <a:cxn ang="0">
                  <a:pos x="T0" y="T1"/>
                </a:cxn>
                <a:cxn ang="0">
                  <a:pos x="T2" y="T3"/>
                </a:cxn>
                <a:cxn ang="0">
                  <a:pos x="T4" y="T5"/>
                </a:cxn>
                <a:cxn ang="0">
                  <a:pos x="T6" y="T7"/>
                </a:cxn>
                <a:cxn ang="0">
                  <a:pos x="T8" y="T9"/>
                </a:cxn>
                <a:cxn ang="0">
                  <a:pos x="T10" y="T11"/>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4109" name="Rectangle 13"/>
          <p:cNvSpPr>
            <a:spLocks noGrp="1" noRot="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4110" name="Rectangle 14"/>
          <p:cNvSpPr>
            <a:spLocks noGrp="1" noChangeArrowheads="1"/>
          </p:cNvSpPr>
          <p:nvPr>
            <p:ph type="ftr" sz="quarter" idx="3"/>
          </p:nvPr>
        </p:nvSpPr>
        <p:spPr bwMode="auto">
          <a:xfrm>
            <a:off x="3124200" y="6248400"/>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lgn="ctr" eaLnBrk="1" hangingPunct="1">
              <a:defRPr sz="1200">
                <a:latin typeface="Arial" charset="0"/>
              </a:defRPr>
            </a:lvl1pPr>
          </a:lstStyle>
          <a:p>
            <a:endParaRPr lang="en-US" altLang="en-US"/>
          </a:p>
        </p:txBody>
      </p:sp>
      <p:sp>
        <p:nvSpPr>
          <p:cNvPr id="4111" name="Rectangle 15"/>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dk2" tx1="lt1" bg2="dk1" tx2="lt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 id="2147483662" r:id="rId13"/>
    <p:sldLayoutId id="2147483663" r:id="rId14"/>
    <p:sldLayoutId id="2147483664" r:id="rId15"/>
    <p:sldLayoutId id="2147483665" r:id="rId16"/>
  </p:sldLayoutIdLst>
  <p:timing>
    <p:tnLst>
      <p:par>
        <p:cTn id="1" dur="indefinite" restart="never" nodeType="tmRoot"/>
      </p:par>
    </p:tnLst>
  </p:timing>
  <p:txStyles>
    <p:titleStyle>
      <a:lvl1pPr algn="ctr" rtl="0" fontAlgn="base">
        <a:spcBef>
          <a:spcPct val="0"/>
        </a:spcBef>
        <a:spcAft>
          <a:spcPct val="0"/>
        </a:spcAft>
        <a:defRPr sz="4400" b="1" kern="1200">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2pPr>
      <a:lvl3pPr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3pPr>
      <a:lvl4pPr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4pPr>
      <a:lvl5pPr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9pPr>
    </p:titleStyle>
    <p:bodyStyle>
      <a:lvl1pPr marL="342900" indent="-342900" algn="l" rtl="0" fontAlgn="base">
        <a:spcBef>
          <a:spcPct val="20000"/>
        </a:spcBef>
        <a:spcAft>
          <a:spcPct val="0"/>
        </a:spcAft>
        <a:buClr>
          <a:schemeClr val="hlink"/>
        </a:buClr>
        <a:buSzPct val="70000"/>
        <a:buFont typeface="Wingdings" charset="2"/>
        <a:buChar char="n"/>
        <a:defRPr sz="3200" kern="1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Clr>
          <a:schemeClr val="accent2"/>
        </a:buClr>
        <a:buSzPct val="70000"/>
        <a:buFont typeface="Wingdings" charset="2"/>
        <a:buChar char="n"/>
        <a:defRPr sz="2800" kern="1200">
          <a:solidFill>
            <a:schemeClr val="tx1"/>
          </a:solidFill>
          <a:effectLst>
            <a:outerShdw blurRad="38100" dist="38100" dir="2700000" algn="tl">
              <a:srgbClr val="000000"/>
            </a:outerShdw>
          </a:effectLst>
          <a:latin typeface="+mn-lt"/>
          <a:ea typeface="+mn-ea"/>
          <a:cs typeface="+mn-cs"/>
        </a:defRPr>
      </a:lvl2pPr>
      <a:lvl3pPr marL="1143000" indent="-228600" algn="l" rtl="0" fontAlgn="base">
        <a:spcBef>
          <a:spcPct val="20000"/>
        </a:spcBef>
        <a:spcAft>
          <a:spcPct val="0"/>
        </a:spcAft>
        <a:buClr>
          <a:schemeClr val="tx2"/>
        </a:buClr>
        <a:buSzPct val="70000"/>
        <a:buFont typeface="Wingdings" charset="2"/>
        <a:buChar char="n"/>
        <a:defRPr sz="2400" kern="1200">
          <a:solidFill>
            <a:schemeClr val="tx1"/>
          </a:solidFill>
          <a:effectLst>
            <a:outerShdw blurRad="38100" dist="38100" dir="2700000" algn="tl">
              <a:srgbClr val="000000"/>
            </a:outerShdw>
          </a:effectLst>
          <a:latin typeface="+mn-lt"/>
          <a:ea typeface="+mn-ea"/>
          <a:cs typeface="+mn-cs"/>
        </a:defRPr>
      </a:lvl3pPr>
      <a:lvl4pPr marL="1600200" indent="-228600" algn="l" rtl="0" fontAlgn="base">
        <a:spcBef>
          <a:spcPct val="20000"/>
        </a:spcBef>
        <a:spcAft>
          <a:spcPct val="0"/>
        </a:spcAft>
        <a:buClr>
          <a:schemeClr val="accent2"/>
        </a:buClr>
        <a:buSzPct val="70000"/>
        <a:buFont typeface="Wingdings" charset="2"/>
        <a:buChar char="n"/>
        <a:defRPr sz="2000" kern="1200">
          <a:solidFill>
            <a:schemeClr val="tx1"/>
          </a:solidFill>
          <a:effectLst>
            <a:outerShdw blurRad="38100" dist="38100" dir="2700000" algn="tl">
              <a:srgbClr val="000000"/>
            </a:outerShdw>
          </a:effectLst>
          <a:latin typeface="+mn-lt"/>
          <a:ea typeface="+mn-ea"/>
          <a:cs typeface="+mn-cs"/>
        </a:defRPr>
      </a:lvl4pPr>
      <a:lvl5pPr marL="2057400" indent="-228600" algn="l" rtl="0" fontAlgn="base">
        <a:spcBef>
          <a:spcPct val="20000"/>
        </a:spcBef>
        <a:spcAft>
          <a:spcPct val="0"/>
        </a:spcAft>
        <a:buClr>
          <a:schemeClr val="hlink"/>
        </a:buClr>
        <a:buSzPct val="70000"/>
        <a:buFont typeface="Wingdings" charset="2"/>
        <a:buChar char="n"/>
        <a:defRPr sz="2000"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 Id="rId3"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4" Type="http://schemas.openxmlformats.org/officeDocument/2006/relationships/image" Target="../media/image6.wmf"/><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7.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8.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2.xml"/><Relationship Id="rId3" Type="http://schemas.openxmlformats.org/officeDocument/2006/relationships/image" Target="../media/image19.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20.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21.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2.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jpe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4" Type="http://schemas.openxmlformats.org/officeDocument/2006/relationships/oleObject" Target="../embeddings/oleObject1.bin"/><Relationship Id="rId5" Type="http://schemas.openxmlformats.org/officeDocument/2006/relationships/image" Target="../media/image2.emf"/><Relationship Id="rId6" Type="http://schemas.openxmlformats.org/officeDocument/2006/relationships/oleObject" Target="../embeddings/oleObject2.bin"/><Relationship Id="rId7" Type="http://schemas.openxmlformats.org/officeDocument/2006/relationships/image" Target="../media/image3.emf"/><Relationship Id="rId1" Type="http://schemas.openxmlformats.org/officeDocument/2006/relationships/vmlDrawing" Target="../drawings/vmlDrawing1.vml"/><Relationship Id="rId2"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jpeg"/></Relationships>
</file>

<file path=ppt/slides/_rels/slide3.xml.rels><?xml version="1.0" encoding="UTF-8" standalone="yes"?>
<Relationships xmlns="http://schemas.openxmlformats.org/package/2006/relationships"><Relationship Id="rId3" Type="http://schemas.openxmlformats.org/officeDocument/2006/relationships/oleObject" Target="../embeddings/oleObject3.bin"/><Relationship Id="rId4" Type="http://schemas.openxmlformats.org/officeDocument/2006/relationships/image" Target="../media/image4.emf"/><Relationship Id="rId1" Type="http://schemas.openxmlformats.org/officeDocument/2006/relationships/vmlDrawing" Target="../drawings/vmlDrawing2.vml"/><Relationship Id="rId2"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34.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35.jpeg"/><Relationship Id="rId3" Type="http://schemas.openxmlformats.org/officeDocument/2006/relationships/image" Target="../media/image36.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37.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2.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0.jpe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image" Target="../media/image6.wmf"/><Relationship Id="rId1" Type="http://schemas.openxmlformats.org/officeDocument/2006/relationships/slideLayout" Target="../slideLayouts/slideLayout12.xml"/><Relationship Id="rId2" Type="http://schemas.openxmlformats.org/officeDocument/2006/relationships/notesSlide" Target="../notesSlides/notesSlide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24.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41.png"/><Relationship Id="rId4" Type="http://schemas.openxmlformats.org/officeDocument/2006/relationships/image" Target="../media/image42.png"/><Relationship Id="rId5" Type="http://schemas.openxmlformats.org/officeDocument/2006/relationships/image" Target="../media/image43.jpeg"/><Relationship Id="rId6" Type="http://schemas.openxmlformats.org/officeDocument/2006/relationships/image" Target="../media/image44.jpeg"/><Relationship Id="rId1" Type="http://schemas.openxmlformats.org/officeDocument/2006/relationships/slideLayout" Target="../slideLayouts/slideLayout15.xml"/><Relationship Id="rId2" Type="http://schemas.openxmlformats.org/officeDocument/2006/relationships/notesSlide" Target="../notesSlides/notesSlide18.xml"/></Relationships>
</file>

<file path=ppt/slides/_rels/slide49.xml.rels><?xml version="1.0" encoding="UTF-8" standalone="yes"?>
<Relationships xmlns="http://schemas.openxmlformats.org/package/2006/relationships"><Relationship Id="rId3" Type="http://schemas.openxmlformats.org/officeDocument/2006/relationships/image" Target="../media/image45.png"/><Relationship Id="rId4" Type="http://schemas.openxmlformats.org/officeDocument/2006/relationships/image" Target="../media/image46.png"/><Relationship Id="rId1" Type="http://schemas.openxmlformats.org/officeDocument/2006/relationships/slideLayout" Target="../slideLayouts/slideLayout4.xml"/><Relationship Id="rId2" Type="http://schemas.openxmlformats.org/officeDocument/2006/relationships/notesSlide" Target="../notesSlides/notesSlide19.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4" Type="http://schemas.openxmlformats.org/officeDocument/2006/relationships/image" Target="../media/image8.png"/><Relationship Id="rId5" Type="http://schemas.openxmlformats.org/officeDocument/2006/relationships/image" Target="../media/image6.wmf"/><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7.jpeg"/><Relationship Id="rId3" Type="http://schemas.openxmlformats.org/officeDocument/2006/relationships/image" Target="../media/image48.jpeg"/></Relationships>
</file>

<file path=ppt/slides/_rels/slide51.xml.rels><?xml version="1.0" encoding="UTF-8" standalone="yes"?>
<Relationships xmlns="http://schemas.openxmlformats.org/package/2006/relationships"><Relationship Id="rId3" Type="http://schemas.openxmlformats.org/officeDocument/2006/relationships/image" Target="../media/image50.jpeg"/><Relationship Id="rId4" Type="http://schemas.openxmlformats.org/officeDocument/2006/relationships/image" Target="../media/image51.jpeg"/><Relationship Id="rId5" Type="http://schemas.openxmlformats.org/officeDocument/2006/relationships/image" Target="../media/image52.png"/><Relationship Id="rId1" Type="http://schemas.openxmlformats.org/officeDocument/2006/relationships/slideLayout" Target="../slideLayouts/slideLayout12.xml"/><Relationship Id="rId2" Type="http://schemas.openxmlformats.org/officeDocument/2006/relationships/image" Target="../media/image49.jpeg"/></Relationships>
</file>

<file path=ppt/slides/_rels/slide52.xml.rels><?xml version="1.0" encoding="UTF-8" standalone="yes"?>
<Relationships xmlns="http://schemas.openxmlformats.org/package/2006/relationships"><Relationship Id="rId3" Type="http://schemas.openxmlformats.org/officeDocument/2006/relationships/image" Target="../media/image54.jpeg"/><Relationship Id="rId4" Type="http://schemas.openxmlformats.org/officeDocument/2006/relationships/image" Target="../media/image55.jpeg"/><Relationship Id="rId1" Type="http://schemas.openxmlformats.org/officeDocument/2006/relationships/slideLayout" Target="../slideLayouts/slideLayout15.xml"/><Relationship Id="rId2" Type="http://schemas.openxmlformats.org/officeDocument/2006/relationships/image" Target="../media/image53.jpeg"/></Relationships>
</file>

<file path=ppt/slides/_rels/slide53.xml.rels><?xml version="1.0" encoding="UTF-8" standalone="yes"?>
<Relationships xmlns="http://schemas.openxmlformats.org/package/2006/relationships"><Relationship Id="rId3" Type="http://schemas.openxmlformats.org/officeDocument/2006/relationships/image" Target="../media/image56.png"/><Relationship Id="rId4" Type="http://schemas.openxmlformats.org/officeDocument/2006/relationships/image" Target="../media/image57.png"/><Relationship Id="rId5" Type="http://schemas.openxmlformats.org/officeDocument/2006/relationships/image" Target="../media/image58.png"/><Relationship Id="rId1" Type="http://schemas.openxmlformats.org/officeDocument/2006/relationships/slideLayout" Target="../slideLayouts/slideLayout4.xml"/><Relationship Id="rId2" Type="http://schemas.openxmlformats.org/officeDocument/2006/relationships/notesSlide" Target="../notesSlides/notesSlide20.xml"/></Relationships>
</file>

<file path=ppt/slides/_rels/slide54.xml.rels><?xml version="1.0" encoding="UTF-8" standalone="yes"?>
<Relationships xmlns="http://schemas.openxmlformats.org/package/2006/relationships"><Relationship Id="rId3" Type="http://schemas.openxmlformats.org/officeDocument/2006/relationships/image" Target="../media/image59.jpeg"/><Relationship Id="rId4" Type="http://schemas.openxmlformats.org/officeDocument/2006/relationships/image" Target="../media/image60.jpeg"/><Relationship Id="rId1" Type="http://schemas.openxmlformats.org/officeDocument/2006/relationships/slideLayout" Target="../slideLayouts/slideLayout4.xml"/><Relationship Id="rId2" Type="http://schemas.openxmlformats.org/officeDocument/2006/relationships/notesSlide" Target="../notesSlides/notesSlide21.xml"/></Relationships>
</file>

<file path=ppt/slides/_rels/slide55.xml.rels><?xml version="1.0" encoding="UTF-8" standalone="yes"?>
<Relationships xmlns="http://schemas.openxmlformats.org/package/2006/relationships"><Relationship Id="rId3" Type="http://schemas.openxmlformats.org/officeDocument/2006/relationships/image" Target="../media/image62.jpeg"/><Relationship Id="rId4" Type="http://schemas.openxmlformats.org/officeDocument/2006/relationships/image" Target="../media/image63.png"/><Relationship Id="rId5" Type="http://schemas.openxmlformats.org/officeDocument/2006/relationships/image" Target="../media/image64.png"/><Relationship Id="rId6" Type="http://schemas.openxmlformats.org/officeDocument/2006/relationships/image" Target="../media/image65.png"/><Relationship Id="rId1" Type="http://schemas.openxmlformats.org/officeDocument/2006/relationships/slideLayout" Target="../slideLayouts/slideLayout12.xml"/><Relationship Id="rId2" Type="http://schemas.openxmlformats.org/officeDocument/2006/relationships/image" Target="../media/image61.jpeg"/></Relationships>
</file>

<file path=ppt/slides/_rels/slide56.xml.rels><?xml version="1.0" encoding="UTF-8" standalone="yes"?>
<Relationships xmlns="http://schemas.openxmlformats.org/package/2006/relationships"><Relationship Id="rId3" Type="http://schemas.openxmlformats.org/officeDocument/2006/relationships/image" Target="../media/image67.png"/><Relationship Id="rId4" Type="http://schemas.openxmlformats.org/officeDocument/2006/relationships/image" Target="../media/image68.png"/><Relationship Id="rId5" Type="http://schemas.openxmlformats.org/officeDocument/2006/relationships/image" Target="../media/image69.jpeg"/><Relationship Id="rId1" Type="http://schemas.openxmlformats.org/officeDocument/2006/relationships/slideLayout" Target="../slideLayouts/slideLayout12.xml"/><Relationship Id="rId2" Type="http://schemas.openxmlformats.org/officeDocument/2006/relationships/image" Target="../media/image66.jpeg"/></Relationships>
</file>

<file path=ppt/slides/_rels/slide57.xml.rels><?xml version="1.0" encoding="UTF-8" standalone="yes"?>
<Relationships xmlns="http://schemas.openxmlformats.org/package/2006/relationships"><Relationship Id="rId3" Type="http://schemas.openxmlformats.org/officeDocument/2006/relationships/image" Target="../media/image71.jpeg"/><Relationship Id="rId4" Type="http://schemas.openxmlformats.org/officeDocument/2006/relationships/image" Target="../media/image72.jpeg"/><Relationship Id="rId1" Type="http://schemas.openxmlformats.org/officeDocument/2006/relationships/slideLayout" Target="../slideLayouts/slideLayout12.xml"/><Relationship Id="rId2" Type="http://schemas.openxmlformats.org/officeDocument/2006/relationships/image" Target="../media/image70.jpeg"/></Relationships>
</file>

<file path=ppt/slides/_rels/slide58.xml.rels><?xml version="1.0" encoding="UTF-8" standalone="yes"?>
<Relationships xmlns="http://schemas.openxmlformats.org/package/2006/relationships"><Relationship Id="rId3" Type="http://schemas.openxmlformats.org/officeDocument/2006/relationships/image" Target="../media/image74.jpeg"/><Relationship Id="rId4" Type="http://schemas.openxmlformats.org/officeDocument/2006/relationships/image" Target="../media/image75.jpeg"/><Relationship Id="rId1" Type="http://schemas.openxmlformats.org/officeDocument/2006/relationships/slideLayout" Target="../slideLayouts/slideLayout12.xml"/><Relationship Id="rId2" Type="http://schemas.openxmlformats.org/officeDocument/2006/relationships/image" Target="../media/image73.jpeg"/></Relationships>
</file>

<file path=ppt/slides/_rels/slide59.xml.rels><?xml version="1.0" encoding="UTF-8" standalone="yes"?>
<Relationships xmlns="http://schemas.openxmlformats.org/package/2006/relationships"><Relationship Id="rId3" Type="http://schemas.openxmlformats.org/officeDocument/2006/relationships/image" Target="../media/image77.jpeg"/><Relationship Id="rId4" Type="http://schemas.openxmlformats.org/officeDocument/2006/relationships/image" Target="../media/image78.png"/><Relationship Id="rId5" Type="http://schemas.openxmlformats.org/officeDocument/2006/relationships/image" Target="../media/image79.png"/><Relationship Id="rId1" Type="http://schemas.openxmlformats.org/officeDocument/2006/relationships/slideLayout" Target="../slideLayouts/slideLayout12.xml"/><Relationship Id="rId2" Type="http://schemas.openxmlformats.org/officeDocument/2006/relationships/image" Target="../media/image76.jpe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1" Type="http://schemas.openxmlformats.org/officeDocument/2006/relationships/slideLayout" Target="../slideLayouts/slideLayout6.xml"/><Relationship Id="rId2" Type="http://schemas.openxmlformats.org/officeDocument/2006/relationships/notesSlide" Target="../notesSlides/notesSlide5.xml"/></Relationships>
</file>

<file path=ppt/slides/_rels/slide60.xml.rels><?xml version="1.0" encoding="UTF-8" standalone="yes"?>
<Relationships xmlns="http://schemas.openxmlformats.org/package/2006/relationships"><Relationship Id="rId3" Type="http://schemas.openxmlformats.org/officeDocument/2006/relationships/image" Target="../media/image80.jpeg"/><Relationship Id="rId4" Type="http://schemas.openxmlformats.org/officeDocument/2006/relationships/image" Target="../media/image81.jpeg"/><Relationship Id="rId1" Type="http://schemas.openxmlformats.org/officeDocument/2006/relationships/slideLayout" Target="../slideLayouts/slideLayout7.xml"/><Relationship Id="rId2" Type="http://schemas.openxmlformats.org/officeDocument/2006/relationships/notesSlide" Target="../notesSlides/notesSlide2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2.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3.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4.png"/></Relationships>
</file>

<file path=ppt/slides/_rels/slide64.xml.rels><?xml version="1.0" encoding="UTF-8" standalone="yes"?>
<Relationships xmlns="http://schemas.openxmlformats.org/package/2006/relationships"><Relationship Id="rId3" Type="http://schemas.openxmlformats.org/officeDocument/2006/relationships/image" Target="../media/image86.jpeg"/><Relationship Id="rId4" Type="http://schemas.openxmlformats.org/officeDocument/2006/relationships/image" Target="../media/image87.jpeg"/><Relationship Id="rId5" Type="http://schemas.openxmlformats.org/officeDocument/2006/relationships/image" Target="../media/image88.jpeg"/><Relationship Id="rId1" Type="http://schemas.openxmlformats.org/officeDocument/2006/relationships/slideLayout" Target="../slideLayouts/slideLayout7.xml"/><Relationship Id="rId2" Type="http://schemas.openxmlformats.org/officeDocument/2006/relationships/image" Target="../media/image85.jpe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9.jpe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90.jpeg"/><Relationship Id="rId3" Type="http://schemas.openxmlformats.org/officeDocument/2006/relationships/image" Target="../media/image91.jpeg"/></Relationships>
</file>

<file path=ppt/slides/_rels/slide67.xml.rels><?xml version="1.0" encoding="UTF-8" standalone="yes"?>
<Relationships xmlns="http://schemas.openxmlformats.org/package/2006/relationships"><Relationship Id="rId3" Type="http://schemas.openxmlformats.org/officeDocument/2006/relationships/image" Target="../media/image93.jpeg"/><Relationship Id="rId4" Type="http://schemas.openxmlformats.org/officeDocument/2006/relationships/image" Target="../media/image94.jpeg"/><Relationship Id="rId1" Type="http://schemas.openxmlformats.org/officeDocument/2006/relationships/slideLayout" Target="../slideLayouts/slideLayout7.xml"/><Relationship Id="rId2" Type="http://schemas.openxmlformats.org/officeDocument/2006/relationships/image" Target="../media/image92.jpe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93.jpeg"/><Relationship Id="rId3" Type="http://schemas.openxmlformats.org/officeDocument/2006/relationships/image" Target="../media/image95.jpe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96.jpeg"/><Relationship Id="rId3" Type="http://schemas.openxmlformats.org/officeDocument/2006/relationships/image" Target="../media/image97.jpe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1" Type="http://schemas.openxmlformats.org/officeDocument/2006/relationships/slideLayout" Target="../slideLayouts/slideLayout6.xml"/><Relationship Id="rId2" Type="http://schemas.openxmlformats.org/officeDocument/2006/relationships/notesSlide" Target="../notesSlides/notesSlide6.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90.jpeg"/><Relationship Id="rId3" Type="http://schemas.openxmlformats.org/officeDocument/2006/relationships/image" Target="../media/image98.jpe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99.jpeg"/><Relationship Id="rId3" Type="http://schemas.openxmlformats.org/officeDocument/2006/relationships/image" Target="../media/image100.jpe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101.jpeg"/><Relationship Id="rId3" Type="http://schemas.openxmlformats.org/officeDocument/2006/relationships/image" Target="../media/image102.jpe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103.jpeg"/><Relationship Id="rId3" Type="http://schemas.openxmlformats.org/officeDocument/2006/relationships/image" Target="../media/image104.jpe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105.jpeg"/><Relationship Id="rId3" Type="http://schemas.openxmlformats.org/officeDocument/2006/relationships/image" Target="../media/image106.jpe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07.jpe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08.jpe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13.jpeg"/><Relationship Id="rId5" Type="http://schemas.openxmlformats.org/officeDocument/2006/relationships/image" Target="../media/image6.wmf"/><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4" Type="http://schemas.openxmlformats.org/officeDocument/2006/relationships/image" Target="../media/image15.jpeg"/><Relationship Id="rId5" Type="http://schemas.openxmlformats.org/officeDocument/2006/relationships/image" Target="../media/image6.wmf"/><Relationship Id="rId1" Type="http://schemas.openxmlformats.org/officeDocument/2006/relationships/slideLayout" Target="../slideLayouts/slideLayout13.xml"/><Relationship Id="rId2"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7730" name="Text Box 2"/>
          <p:cNvSpPr txBox="1">
            <a:spLocks noChangeArrowheads="1"/>
          </p:cNvSpPr>
          <p:nvPr/>
        </p:nvSpPr>
        <p:spPr bwMode="auto">
          <a:xfrm>
            <a:off x="533400" y="228600"/>
            <a:ext cx="78486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r>
              <a:rPr lang="en-US" altLang="en-US" sz="4400" dirty="0">
                <a:effectLst>
                  <a:outerShdw blurRad="38100" dist="38100" dir="2700000" algn="tl">
                    <a:srgbClr val="000000"/>
                  </a:outerShdw>
                </a:effectLst>
                <a:latin typeface="Tahoma" charset="0"/>
              </a:rPr>
              <a:t>Non-Point Source Pollution</a:t>
            </a:r>
          </a:p>
        </p:txBody>
      </p:sp>
      <p:sp>
        <p:nvSpPr>
          <p:cNvPr id="457731" name="Text Box 3"/>
          <p:cNvSpPr txBox="1">
            <a:spLocks noChangeArrowheads="1"/>
          </p:cNvSpPr>
          <p:nvPr/>
        </p:nvSpPr>
        <p:spPr bwMode="auto">
          <a:xfrm>
            <a:off x="457200" y="1676400"/>
            <a:ext cx="4876800" cy="2654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US" altLang="en-US" sz="2800">
                <a:latin typeface="Arial" charset="0"/>
              </a:rPr>
              <a:t>Motor Oil • </a:t>
            </a:r>
            <a:r>
              <a:rPr lang="en-US" altLang="en-US" sz="2800">
                <a:solidFill>
                  <a:srgbClr val="FF3300"/>
                </a:solidFill>
                <a:latin typeface="Arial" charset="0"/>
              </a:rPr>
              <a:t>Sediment</a:t>
            </a:r>
            <a:r>
              <a:rPr lang="en-US" altLang="en-US" sz="2800">
                <a:latin typeface="Arial" charset="0"/>
              </a:rPr>
              <a:t> • Cooking Grease • Pet Waste Excess Fertilizer • Yard Waste • Litter • Pesticides Household Hazardous Waste • Detergents • Metals</a:t>
            </a:r>
          </a:p>
        </p:txBody>
      </p:sp>
      <p:pic>
        <p:nvPicPr>
          <p:cNvPr id="457732" name="Picture 4" descr="catchbasin"/>
          <p:cNvPicPr>
            <a:picLocks noChangeAspect="1" noChangeArrowheads="1"/>
          </p:cNvPicPr>
          <p:nvPr/>
        </p:nvPicPr>
        <p:blipFill>
          <a:blip r:embed="rId3">
            <a:extLst>
              <a:ext uri="{28A0092B-C50C-407E-A947-70E740481C1C}">
                <a14:useLocalDpi xmlns:a14="http://schemas.microsoft.com/office/drawing/2010/main" val="0"/>
              </a:ext>
            </a:extLst>
          </a:blip>
          <a:srcRect l="11594" t="20291" r="13043"/>
          <a:stretch>
            <a:fillRect/>
          </a:stretch>
        </p:blipFill>
        <p:spPr bwMode="auto">
          <a:xfrm>
            <a:off x="5680075" y="1524000"/>
            <a:ext cx="3006725" cy="4191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30" name="Rectangle 2"/>
          <p:cNvSpPr>
            <a:spLocks noGrp="1" noRot="1" noChangeArrowheads="1"/>
          </p:cNvSpPr>
          <p:nvPr>
            <p:ph type="title"/>
          </p:nvPr>
        </p:nvSpPr>
        <p:spPr>
          <a:xfrm>
            <a:off x="709613" y="252413"/>
            <a:ext cx="7772400" cy="1143000"/>
          </a:xfrm>
        </p:spPr>
        <p:txBody>
          <a:bodyPr/>
          <a:lstStyle/>
          <a:p>
            <a:r>
              <a:rPr lang="en-US" altLang="en-US"/>
              <a:t>Importance of Infiltration</a:t>
            </a:r>
          </a:p>
        </p:txBody>
      </p:sp>
      <p:sp>
        <p:nvSpPr>
          <p:cNvPr id="304131" name="Rectangle 3"/>
          <p:cNvSpPr>
            <a:spLocks noGrp="1" noChangeArrowheads="1"/>
          </p:cNvSpPr>
          <p:nvPr>
            <p:ph type="body" idx="1"/>
          </p:nvPr>
        </p:nvSpPr>
        <p:spPr>
          <a:xfrm>
            <a:off x="457200" y="1600200"/>
            <a:ext cx="4953000" cy="4292600"/>
          </a:xfrm>
        </p:spPr>
        <p:txBody>
          <a:bodyPr/>
          <a:lstStyle/>
          <a:p>
            <a:pPr>
              <a:lnSpc>
                <a:spcPct val="90000"/>
              </a:lnSpc>
            </a:pPr>
            <a:r>
              <a:rPr lang="en-US" altLang="en-US"/>
              <a:t>Preserves natural hydrology </a:t>
            </a:r>
          </a:p>
          <a:p>
            <a:pPr lvl="1">
              <a:lnSpc>
                <a:spcPct val="90000"/>
              </a:lnSpc>
            </a:pPr>
            <a:r>
              <a:rPr lang="en-US" altLang="en-US"/>
              <a:t>Reduces runoff and flooding</a:t>
            </a:r>
          </a:p>
          <a:p>
            <a:pPr lvl="1">
              <a:lnSpc>
                <a:spcPct val="90000"/>
              </a:lnSpc>
            </a:pPr>
            <a:r>
              <a:rPr lang="en-US" altLang="en-US"/>
              <a:t>Maintains base flows</a:t>
            </a:r>
          </a:p>
          <a:p>
            <a:pPr>
              <a:lnSpc>
                <a:spcPct val="90000"/>
              </a:lnSpc>
            </a:pPr>
            <a:r>
              <a:rPr lang="en-US" altLang="en-US"/>
              <a:t>Cleans water, removing pollutants</a:t>
            </a:r>
          </a:p>
          <a:p>
            <a:pPr>
              <a:lnSpc>
                <a:spcPct val="90000"/>
              </a:lnSpc>
            </a:pPr>
            <a:r>
              <a:rPr lang="en-US" altLang="en-US"/>
              <a:t>Inexpensive water quality control</a:t>
            </a:r>
          </a:p>
        </p:txBody>
      </p:sp>
      <p:pic>
        <p:nvPicPr>
          <p:cNvPr id="304132" name="Picture 4" descr="bioret1"/>
          <p:cNvPicPr>
            <a:picLocks noChangeAspect="1" noChangeArrowheads="1"/>
          </p:cNvPicPr>
          <p:nvPr/>
        </p:nvPicPr>
        <p:blipFill>
          <a:blip r:embed="rId3">
            <a:lum bright="18000" contrast="6000"/>
            <a:extLst>
              <a:ext uri="{28A0092B-C50C-407E-A947-70E740481C1C}">
                <a14:useLocalDpi xmlns:a14="http://schemas.microsoft.com/office/drawing/2010/main" val="0"/>
              </a:ext>
            </a:extLst>
          </a:blip>
          <a:srcRect l="19193" r="17021"/>
          <a:stretch>
            <a:fillRect/>
          </a:stretch>
        </p:blipFill>
        <p:spPr bwMode="auto">
          <a:xfrm>
            <a:off x="5257800" y="2209800"/>
            <a:ext cx="3671888" cy="4314825"/>
          </a:xfrm>
          <a:prstGeom prst="rect">
            <a:avLst/>
          </a:prstGeom>
          <a:noFill/>
          <a:extLst>
            <a:ext uri="{909E8E84-426E-40DD-AFC4-6F175D3DCCD1}">
              <a14:hiddenFill xmlns:a14="http://schemas.microsoft.com/office/drawing/2010/main">
                <a:solidFill>
                  <a:srgbClr val="FFFFFF"/>
                </a:solidFill>
              </a14:hiddenFill>
            </a:ext>
          </a:extLst>
        </p:spPr>
      </p:pic>
      <p:pic>
        <p:nvPicPr>
          <p:cNvPr id="304133" name="Picture 5" descr="clear_compass_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5994400"/>
            <a:ext cx="685800" cy="682625"/>
          </a:xfrm>
          <a:prstGeom prst="rect">
            <a:avLst/>
          </a:prstGeom>
          <a:noFill/>
          <a:extLst>
            <a:ext uri="{909E8E84-426E-40DD-AFC4-6F175D3DCCD1}">
              <a14:hiddenFill xmlns:a14="http://schemas.microsoft.com/office/drawing/2010/main">
                <a:solidFill>
                  <a:schemeClr val="tx1"/>
                </a:solidFill>
              </a14:hiddenFill>
            </a:ext>
          </a:extLst>
        </p:spPr>
      </p:pic>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8" name="Rectangle 2"/>
          <p:cNvSpPr>
            <a:spLocks noGrp="1" noChangeArrowheads="1"/>
          </p:cNvSpPr>
          <p:nvPr>
            <p:ph type="ctrTitle"/>
          </p:nvPr>
        </p:nvSpPr>
        <p:spPr>
          <a:xfrm>
            <a:off x="1524000" y="381000"/>
            <a:ext cx="5791200" cy="2667000"/>
          </a:xfrm>
        </p:spPr>
        <p:txBody>
          <a:bodyPr/>
          <a:lstStyle/>
          <a:p>
            <a:r>
              <a:rPr lang="en-US" altLang="en-US" b="0">
                <a:latin typeface="CopprplGoth Bd BT" charset="0"/>
              </a:rPr>
              <a:t>Build Your Own Rain Garden</a:t>
            </a:r>
          </a:p>
        </p:txBody>
      </p:sp>
      <p:pic>
        <p:nvPicPr>
          <p:cNvPr id="306179" name="Picture 3" descr="Raingarden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9800" y="2819400"/>
            <a:ext cx="4267200" cy="3421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Rot="1" noChangeArrowheads="1"/>
          </p:cNvSpPr>
          <p:nvPr>
            <p:ph type="title"/>
          </p:nvPr>
        </p:nvSpPr>
        <p:spPr>
          <a:xfrm>
            <a:off x="4800600" y="609600"/>
            <a:ext cx="3276600" cy="1525588"/>
          </a:xfrm>
        </p:spPr>
        <p:txBody>
          <a:bodyPr/>
          <a:lstStyle/>
          <a:p>
            <a:r>
              <a:rPr lang="en-US" altLang="en-US" sz="4000" b="0"/>
              <a:t>What is a Rain Garden?</a:t>
            </a:r>
          </a:p>
        </p:txBody>
      </p:sp>
      <p:sp>
        <p:nvSpPr>
          <p:cNvPr id="83971" name="Rectangle 3"/>
          <p:cNvSpPr>
            <a:spLocks noGrp="1" noChangeArrowheads="1"/>
          </p:cNvSpPr>
          <p:nvPr>
            <p:ph type="body" idx="1"/>
          </p:nvPr>
        </p:nvSpPr>
        <p:spPr>
          <a:xfrm>
            <a:off x="263525" y="2819400"/>
            <a:ext cx="7386638" cy="3733800"/>
          </a:xfrm>
        </p:spPr>
        <p:txBody>
          <a:bodyPr/>
          <a:lstStyle/>
          <a:p>
            <a:pPr>
              <a:lnSpc>
                <a:spcPct val="90000"/>
              </a:lnSpc>
            </a:pPr>
            <a:endParaRPr lang="en-US" altLang="en-US" sz="2800"/>
          </a:p>
          <a:p>
            <a:pPr>
              <a:lnSpc>
                <a:spcPct val="90000"/>
              </a:lnSpc>
            </a:pPr>
            <a:r>
              <a:rPr lang="en-US" altLang="en-US" sz="2800"/>
              <a:t>A  constructed depression that captures a shallow amount of water and holds it for a short time period</a:t>
            </a:r>
          </a:p>
          <a:p>
            <a:pPr>
              <a:lnSpc>
                <a:spcPct val="90000"/>
              </a:lnSpc>
            </a:pPr>
            <a:r>
              <a:rPr lang="en-US" altLang="en-US" sz="2800"/>
              <a:t>Runoff is captured and infiltrated into the soil in where plants and soils utilize and filter the water</a:t>
            </a:r>
          </a:p>
          <a:p>
            <a:pPr>
              <a:lnSpc>
                <a:spcPct val="90000"/>
              </a:lnSpc>
            </a:pPr>
            <a:r>
              <a:rPr lang="en-US" altLang="en-US" sz="2800"/>
              <a:t>It’s a garden</a:t>
            </a:r>
          </a:p>
        </p:txBody>
      </p:sp>
      <p:pic>
        <p:nvPicPr>
          <p:cNvPr id="83972" name="Picture 4" descr="Raingarden2006 06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304800"/>
            <a:ext cx="3606800" cy="27051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4" name="Rectangle 2"/>
          <p:cNvSpPr>
            <a:spLocks noGrp="1" noRot="1" noChangeArrowheads="1"/>
          </p:cNvSpPr>
          <p:nvPr>
            <p:ph type="title"/>
          </p:nvPr>
        </p:nvSpPr>
        <p:spPr/>
        <p:txBody>
          <a:bodyPr/>
          <a:lstStyle/>
          <a:p>
            <a:r>
              <a:rPr lang="en-US" altLang="en-US"/>
              <a:t>Purpose of a Rain Garden</a:t>
            </a:r>
          </a:p>
        </p:txBody>
      </p:sp>
      <p:sp>
        <p:nvSpPr>
          <p:cNvPr id="310275" name="Rectangle 3"/>
          <p:cNvSpPr>
            <a:spLocks noGrp="1" noChangeArrowheads="1"/>
          </p:cNvSpPr>
          <p:nvPr>
            <p:ph type="body" sz="half" idx="1"/>
          </p:nvPr>
        </p:nvSpPr>
        <p:spPr>
          <a:xfrm>
            <a:off x="304800" y="2362200"/>
            <a:ext cx="3429000" cy="3763963"/>
          </a:xfrm>
        </p:spPr>
        <p:txBody>
          <a:bodyPr/>
          <a:lstStyle/>
          <a:p>
            <a:r>
              <a:rPr lang="en-US" altLang="en-US" sz="2800"/>
              <a:t>Captures runoff from impervious areas such as roofs, driveways, patios</a:t>
            </a:r>
          </a:p>
          <a:p>
            <a:r>
              <a:rPr lang="en-US" altLang="en-US" sz="2800"/>
              <a:t>Reduce runoff leaving the site</a:t>
            </a:r>
          </a:p>
        </p:txBody>
      </p:sp>
      <p:pic>
        <p:nvPicPr>
          <p:cNvPr id="310276" name="Picture 4" descr="AUT_0624"/>
          <p:cNvPicPr>
            <a:picLocks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3810000" y="1676400"/>
            <a:ext cx="5029200" cy="37719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2" name="Rectangle 2"/>
          <p:cNvSpPr>
            <a:spLocks noGrp="1" noRot="1" noChangeArrowheads="1"/>
          </p:cNvSpPr>
          <p:nvPr>
            <p:ph type="title"/>
          </p:nvPr>
        </p:nvSpPr>
        <p:spPr/>
        <p:txBody>
          <a:bodyPr/>
          <a:lstStyle/>
          <a:p>
            <a:r>
              <a:rPr lang="en-US" altLang="en-US" sz="4000"/>
              <a:t>Other Facts About Rain Gardens</a:t>
            </a:r>
          </a:p>
        </p:txBody>
      </p:sp>
      <p:sp>
        <p:nvSpPr>
          <p:cNvPr id="312323" name="Rectangle 3"/>
          <p:cNvSpPr>
            <a:spLocks noGrp="1" noChangeArrowheads="1"/>
          </p:cNvSpPr>
          <p:nvPr>
            <p:ph type="body" idx="1"/>
          </p:nvPr>
        </p:nvSpPr>
        <p:spPr/>
        <p:txBody>
          <a:bodyPr/>
          <a:lstStyle/>
          <a:p>
            <a:r>
              <a:rPr lang="en-US" altLang="en-US"/>
              <a:t>Ponding should last no more than 48 hours after rain stops</a:t>
            </a:r>
          </a:p>
          <a:p>
            <a:r>
              <a:rPr lang="en-US" altLang="en-US"/>
              <a:t>Typical depths for rain gardens range from 4 to 12 inches with 6 to 8 inches recommended</a:t>
            </a:r>
          </a:p>
          <a:p>
            <a:r>
              <a:rPr lang="en-US" altLang="en-US"/>
              <a:t>Will not increase mosquito numbers</a:t>
            </a:r>
          </a:p>
          <a:p>
            <a:r>
              <a:rPr lang="en-US" altLang="en-US"/>
              <a:t>Will attract water loving critters such as frogs, toads and snakes</a:t>
            </a:r>
          </a:p>
          <a:p>
            <a:endParaRPr lang="en-US" altLang="en-US"/>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70" name="Rectangle 2"/>
          <p:cNvSpPr>
            <a:spLocks noGrp="1" noRot="1" noChangeArrowheads="1"/>
          </p:cNvSpPr>
          <p:nvPr>
            <p:ph type="title"/>
          </p:nvPr>
        </p:nvSpPr>
        <p:spPr>
          <a:xfrm>
            <a:off x="609600" y="381000"/>
            <a:ext cx="8229600" cy="1143000"/>
          </a:xfrm>
        </p:spPr>
        <p:txBody>
          <a:bodyPr/>
          <a:lstStyle/>
          <a:p>
            <a:r>
              <a:rPr lang="en-US" altLang="en-US"/>
              <a:t>Benefits of Rain Gardens</a:t>
            </a:r>
          </a:p>
        </p:txBody>
      </p:sp>
      <p:sp>
        <p:nvSpPr>
          <p:cNvPr id="314371" name="Rectangle 3"/>
          <p:cNvSpPr>
            <a:spLocks noGrp="1" noChangeArrowheads="1"/>
          </p:cNvSpPr>
          <p:nvPr>
            <p:ph type="body" idx="1"/>
          </p:nvPr>
        </p:nvSpPr>
        <p:spPr>
          <a:xfrm>
            <a:off x="228600" y="1752600"/>
            <a:ext cx="7543800" cy="4497388"/>
          </a:xfrm>
        </p:spPr>
        <p:txBody>
          <a:bodyPr/>
          <a:lstStyle/>
          <a:p>
            <a:pPr>
              <a:lnSpc>
                <a:spcPct val="80000"/>
              </a:lnSpc>
            </a:pPr>
            <a:r>
              <a:rPr lang="en-US" altLang="en-US" sz="2800"/>
              <a:t>Low maintenance, low water use, beautiful landscape feature</a:t>
            </a:r>
          </a:p>
          <a:p>
            <a:pPr>
              <a:lnSpc>
                <a:spcPct val="80000"/>
              </a:lnSpc>
            </a:pPr>
            <a:r>
              <a:rPr lang="en-US" altLang="en-US" sz="2800"/>
              <a:t>Increases infiltration of rainwater in landscapes with impervious surfaces </a:t>
            </a:r>
          </a:p>
          <a:p>
            <a:pPr lvl="1">
              <a:lnSpc>
                <a:spcPct val="80000"/>
              </a:lnSpc>
            </a:pPr>
            <a:r>
              <a:rPr lang="en-US" altLang="en-US" sz="2400"/>
              <a:t>- infiltrates as much as 30 % more water than a flat or sloped lawn area</a:t>
            </a:r>
          </a:p>
          <a:p>
            <a:pPr>
              <a:lnSpc>
                <a:spcPct val="80000"/>
              </a:lnSpc>
            </a:pPr>
            <a:r>
              <a:rPr lang="en-US" altLang="en-US" sz="2800"/>
              <a:t>Reduces flooding risks  </a:t>
            </a:r>
          </a:p>
          <a:p>
            <a:pPr>
              <a:lnSpc>
                <a:spcPct val="80000"/>
              </a:lnSpc>
              <a:buFont typeface="Wingdings" charset="2"/>
              <a:buNone/>
            </a:pPr>
            <a:r>
              <a:rPr lang="en-US" altLang="en-US" sz="2800"/>
              <a:t>    and stream bed destruction </a:t>
            </a:r>
          </a:p>
          <a:p>
            <a:pPr>
              <a:lnSpc>
                <a:spcPct val="80000"/>
              </a:lnSpc>
              <a:buFont typeface="Wingdings" charset="2"/>
              <a:buNone/>
            </a:pPr>
            <a:r>
              <a:rPr lang="en-US" altLang="en-US" sz="2800"/>
              <a:t>    downstream </a:t>
            </a:r>
          </a:p>
          <a:p>
            <a:pPr>
              <a:lnSpc>
                <a:spcPct val="80000"/>
              </a:lnSpc>
            </a:pPr>
            <a:r>
              <a:rPr lang="en-US" altLang="en-US" sz="2800"/>
              <a:t>Can provide a different kind of </a:t>
            </a:r>
          </a:p>
          <a:p>
            <a:pPr>
              <a:lnSpc>
                <a:spcPct val="80000"/>
              </a:lnSpc>
              <a:buFont typeface="Wingdings" charset="2"/>
              <a:buNone/>
            </a:pPr>
            <a:r>
              <a:rPr lang="en-US" altLang="en-US" sz="2800"/>
              <a:t>     habitat in the landscape</a:t>
            </a:r>
          </a:p>
          <a:p>
            <a:pPr>
              <a:lnSpc>
                <a:spcPct val="80000"/>
              </a:lnSpc>
            </a:pPr>
            <a:endParaRPr lang="en-US" altLang="en-US" sz="2800"/>
          </a:p>
          <a:p>
            <a:pPr>
              <a:lnSpc>
                <a:spcPct val="80000"/>
              </a:lnSpc>
            </a:pPr>
            <a:endParaRPr lang="en-US" altLang="en-US" sz="2800"/>
          </a:p>
        </p:txBody>
      </p:sp>
      <p:pic>
        <p:nvPicPr>
          <p:cNvPr id="314372" name="Picture 4" descr="Rain Gardens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8800" y="3810000"/>
            <a:ext cx="3219450" cy="2547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314373" name="Text Box 5"/>
          <p:cNvSpPr txBox="1">
            <a:spLocks noChangeArrowheads="1"/>
          </p:cNvSpPr>
          <p:nvPr/>
        </p:nvSpPr>
        <p:spPr bwMode="auto">
          <a:xfrm>
            <a:off x="5715000" y="5791200"/>
            <a:ext cx="9906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1" hangingPunct="1">
              <a:spcBef>
                <a:spcPct val="50000"/>
              </a:spcBef>
            </a:pPr>
            <a:r>
              <a:rPr lang="en-US" altLang="en-US">
                <a:solidFill>
                  <a:schemeClr val="accent1"/>
                </a:solidFill>
                <a:latin typeface="Arial" charset="0"/>
                <a:sym typeface="Wingdings" charset="2"/>
              </a:rPr>
              <a:t></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8" name="Rectangle 2"/>
          <p:cNvSpPr>
            <a:spLocks noGrp="1" noRot="1" noChangeArrowheads="1"/>
          </p:cNvSpPr>
          <p:nvPr>
            <p:ph type="title"/>
          </p:nvPr>
        </p:nvSpPr>
        <p:spPr/>
        <p:txBody>
          <a:bodyPr/>
          <a:lstStyle/>
          <a:p>
            <a:r>
              <a:rPr lang="en-US" altLang="en-US"/>
              <a:t>Planning Your Rain Garden</a:t>
            </a:r>
          </a:p>
        </p:txBody>
      </p:sp>
      <p:sp>
        <p:nvSpPr>
          <p:cNvPr id="316419" name="Rectangle 3"/>
          <p:cNvSpPr>
            <a:spLocks noGrp="1" noChangeArrowheads="1"/>
          </p:cNvSpPr>
          <p:nvPr>
            <p:ph type="body" idx="1"/>
          </p:nvPr>
        </p:nvSpPr>
        <p:spPr/>
        <p:txBody>
          <a:bodyPr/>
          <a:lstStyle/>
          <a:p>
            <a:r>
              <a:rPr lang="en-US" altLang="en-US"/>
              <a:t>Location </a:t>
            </a:r>
          </a:p>
          <a:p>
            <a:r>
              <a:rPr lang="en-US" altLang="en-US"/>
              <a:t>Size</a:t>
            </a:r>
          </a:p>
          <a:p>
            <a:r>
              <a:rPr lang="en-US" altLang="en-US"/>
              <a:t>Plant Mix</a:t>
            </a:r>
          </a:p>
          <a:p>
            <a:pPr>
              <a:buFont typeface="Wingdings" charset="2"/>
              <a:buNone/>
            </a:pPr>
            <a:endParaRPr lang="en-US" altLang="en-US"/>
          </a:p>
        </p:txBody>
      </p:sp>
      <p:sp>
        <p:nvSpPr>
          <p:cNvPr id="316421" name="Text Box 5"/>
          <p:cNvSpPr txBox="1">
            <a:spLocks noChangeArrowheads="1"/>
          </p:cNvSpPr>
          <p:nvPr/>
        </p:nvSpPr>
        <p:spPr bwMode="auto">
          <a:xfrm>
            <a:off x="7848600" y="5181600"/>
            <a:ext cx="6858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1" hangingPunct="1">
              <a:spcBef>
                <a:spcPct val="50000"/>
              </a:spcBef>
            </a:pPr>
            <a:r>
              <a:rPr lang="en-US" altLang="en-US" sz="4400">
                <a:solidFill>
                  <a:schemeClr val="accent1"/>
                </a:solidFill>
                <a:latin typeface="Arial" charset="0"/>
                <a:sym typeface="Wingdings" charset="2"/>
              </a:rPr>
              <a:t></a:t>
            </a:r>
          </a:p>
        </p:txBody>
      </p:sp>
      <p:pic>
        <p:nvPicPr>
          <p:cNvPr id="316422" name="Picture 6" descr="Raingarden2006 05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0" y="1905000"/>
            <a:ext cx="5181600" cy="38862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6" name="Rectangle 2"/>
          <p:cNvSpPr>
            <a:spLocks noGrp="1" noRot="1" noChangeArrowheads="1"/>
          </p:cNvSpPr>
          <p:nvPr>
            <p:ph type="title"/>
          </p:nvPr>
        </p:nvSpPr>
        <p:spPr/>
        <p:txBody>
          <a:bodyPr/>
          <a:lstStyle/>
          <a:p>
            <a:r>
              <a:rPr lang="en-US" altLang="en-US" sz="4000"/>
              <a:t>Locating a Rain Garden in a Landscape</a:t>
            </a:r>
          </a:p>
        </p:txBody>
      </p:sp>
      <p:sp>
        <p:nvSpPr>
          <p:cNvPr id="318467" name="Rectangle 3"/>
          <p:cNvSpPr>
            <a:spLocks noGrp="1" noChangeArrowheads="1"/>
          </p:cNvSpPr>
          <p:nvPr>
            <p:ph type="body" idx="1"/>
          </p:nvPr>
        </p:nvSpPr>
        <p:spPr>
          <a:xfrm>
            <a:off x="457200" y="1905000"/>
            <a:ext cx="8229600" cy="4525963"/>
          </a:xfrm>
        </p:spPr>
        <p:txBody>
          <a:bodyPr/>
          <a:lstStyle/>
          <a:p>
            <a:r>
              <a:rPr lang="en-US" altLang="en-US"/>
              <a:t>At least 10 ft from a building foundation</a:t>
            </a:r>
          </a:p>
          <a:p>
            <a:r>
              <a:rPr lang="en-US" altLang="en-US"/>
              <a:t>Near patio, driveways roads</a:t>
            </a:r>
          </a:p>
          <a:p>
            <a:r>
              <a:rPr lang="en-US" altLang="en-US"/>
              <a:t>Area that water will naturally move to –low area</a:t>
            </a:r>
          </a:p>
          <a:p>
            <a:r>
              <a:rPr lang="en-US" altLang="en-US"/>
              <a:t>Fitting into the rest of the landscape</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9" name="Text Box 3"/>
          <p:cNvSpPr txBox="1">
            <a:spLocks noChangeArrowheads="1"/>
          </p:cNvSpPr>
          <p:nvPr/>
        </p:nvSpPr>
        <p:spPr bwMode="auto">
          <a:xfrm>
            <a:off x="2438400" y="228600"/>
            <a:ext cx="4884738"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US" altLang="en-US" b="1">
                <a:latin typeface="Times New Roman" charset="0"/>
              </a:rPr>
              <a:t>Raingarden Concepts</a:t>
            </a:r>
          </a:p>
        </p:txBody>
      </p:sp>
      <p:pic>
        <p:nvPicPr>
          <p:cNvPr id="86020" name="Picture 4" descr="DSC0389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1143000"/>
            <a:ext cx="6781800" cy="50863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Rot="1" noChangeArrowheads="1"/>
          </p:cNvSpPr>
          <p:nvPr>
            <p:ph type="title"/>
          </p:nvPr>
        </p:nvSpPr>
        <p:spPr>
          <a:xfrm>
            <a:off x="990600" y="152400"/>
            <a:ext cx="6248400" cy="1371600"/>
          </a:xfrm>
        </p:spPr>
        <p:txBody>
          <a:bodyPr/>
          <a:lstStyle/>
          <a:p>
            <a:r>
              <a:rPr lang="en-US" altLang="en-US"/>
              <a:t>Environmental Benefits</a:t>
            </a:r>
          </a:p>
        </p:txBody>
      </p:sp>
      <p:sp>
        <p:nvSpPr>
          <p:cNvPr id="88067" name="Rectangle 3"/>
          <p:cNvSpPr>
            <a:spLocks noGrp="1" noChangeArrowheads="1"/>
          </p:cNvSpPr>
          <p:nvPr>
            <p:ph type="body" idx="1"/>
          </p:nvPr>
        </p:nvSpPr>
        <p:spPr>
          <a:xfrm>
            <a:off x="304800" y="1524000"/>
            <a:ext cx="7386638" cy="4343400"/>
          </a:xfrm>
        </p:spPr>
        <p:txBody>
          <a:bodyPr/>
          <a:lstStyle/>
          <a:p>
            <a:pPr>
              <a:lnSpc>
                <a:spcPct val="90000"/>
              </a:lnSpc>
            </a:pPr>
            <a:r>
              <a:rPr lang="en-US" altLang="en-US"/>
              <a:t>Captures runoff from impervious areas </a:t>
            </a:r>
          </a:p>
          <a:p>
            <a:pPr>
              <a:lnSpc>
                <a:spcPct val="90000"/>
              </a:lnSpc>
            </a:pPr>
            <a:r>
              <a:rPr lang="en-US" altLang="en-US"/>
              <a:t>Reduces runoff leaving landscape</a:t>
            </a:r>
          </a:p>
          <a:p>
            <a:pPr lvl="1">
              <a:lnSpc>
                <a:spcPct val="90000"/>
              </a:lnSpc>
              <a:buFont typeface="Wingdings" charset="2"/>
              <a:buNone/>
            </a:pPr>
            <a:r>
              <a:rPr lang="en-US" altLang="en-US"/>
              <a:t>+30% more infiltration than a lawn</a:t>
            </a:r>
          </a:p>
          <a:p>
            <a:pPr>
              <a:lnSpc>
                <a:spcPct val="90000"/>
              </a:lnSpc>
            </a:pPr>
            <a:r>
              <a:rPr lang="en-US" altLang="en-US"/>
              <a:t>Filters pollutants</a:t>
            </a:r>
          </a:p>
          <a:p>
            <a:pPr>
              <a:lnSpc>
                <a:spcPct val="90000"/>
              </a:lnSpc>
            </a:pPr>
            <a:r>
              <a:rPr lang="en-US" altLang="en-US"/>
              <a:t>Reduces flooding risks &amp;</a:t>
            </a:r>
          </a:p>
          <a:p>
            <a:pPr>
              <a:lnSpc>
                <a:spcPct val="90000"/>
              </a:lnSpc>
              <a:buFont typeface="Wingdings" charset="2"/>
              <a:buNone/>
            </a:pPr>
            <a:r>
              <a:rPr lang="en-US" altLang="en-US"/>
              <a:t>    stream bed destruction </a:t>
            </a:r>
          </a:p>
          <a:p>
            <a:pPr>
              <a:lnSpc>
                <a:spcPct val="90000"/>
              </a:lnSpc>
              <a:buFont typeface="Wingdings" charset="2"/>
              <a:buNone/>
            </a:pPr>
            <a:r>
              <a:rPr lang="en-US" altLang="en-US"/>
              <a:t>    downstream</a:t>
            </a:r>
          </a:p>
          <a:p>
            <a:pPr>
              <a:lnSpc>
                <a:spcPct val="90000"/>
              </a:lnSpc>
              <a:buFont typeface="Wingdings" charset="2"/>
              <a:buNone/>
            </a:pPr>
            <a:endParaRPr lang="en-US" altLang="en-US"/>
          </a:p>
        </p:txBody>
      </p:sp>
      <p:pic>
        <p:nvPicPr>
          <p:cNvPr id="88068" name="Picture 4" descr="PA31001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10200" y="3505200"/>
            <a:ext cx="3581400" cy="26860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80930" name="Object 2"/>
          <p:cNvGraphicFramePr>
            <a:graphicFrameLocks noChangeAspect="1"/>
          </p:cNvGraphicFramePr>
          <p:nvPr/>
        </p:nvGraphicFramePr>
        <p:xfrm>
          <a:off x="0" y="7938"/>
          <a:ext cx="9144000" cy="6850062"/>
        </p:xfrm>
        <a:graphic>
          <a:graphicData uri="http://schemas.openxmlformats.org/presentationml/2006/ole">
            <mc:AlternateContent xmlns:mc="http://schemas.openxmlformats.org/markup-compatibility/2006">
              <mc:Choice xmlns:v="urn:schemas-microsoft-com:vml" Requires="v">
                <p:oleObj spid="_x0000_s380935" name="Slide" r:id="rId4" imgW="4548526" imgH="3407297" progId="PowerPoint.Slide.8">
                  <p:embed/>
                </p:oleObj>
              </mc:Choice>
              <mc:Fallback>
                <p:oleObj name="Slide" r:id="rId4" imgW="4548526" imgH="3407297" progId="PowerPoint.Slide.8">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7938"/>
                        <a:ext cx="9144000" cy="6850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380931" name="Object 3"/>
          <p:cNvGraphicFramePr>
            <a:graphicFrameLocks noChangeAspect="1"/>
          </p:cNvGraphicFramePr>
          <p:nvPr/>
        </p:nvGraphicFramePr>
        <p:xfrm>
          <a:off x="0" y="0"/>
          <a:ext cx="10287000" cy="6850063"/>
        </p:xfrm>
        <a:graphic>
          <a:graphicData uri="http://schemas.openxmlformats.org/presentationml/2006/ole">
            <mc:AlternateContent xmlns:mc="http://schemas.openxmlformats.org/markup-compatibility/2006">
              <mc:Choice xmlns:v="urn:schemas-microsoft-com:vml" Requires="v">
                <p:oleObj spid="_x0000_s380936" name="Slide" r:id="rId6" imgW="4548526" imgH="3407297" progId="PowerPoint.Slide.8">
                  <p:embed/>
                </p:oleObj>
              </mc:Choice>
              <mc:Fallback>
                <p:oleObj name="Slide" r:id="rId6" imgW="4548526" imgH="3407297" progId="PowerPoint.Slide.8">
                  <p:embed/>
                  <p:pic>
                    <p:nvPicPr>
                      <p:cNvPr id="0"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10287000" cy="6850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380932" name="Text Box 4"/>
          <p:cNvSpPr txBox="1">
            <a:spLocks noChangeArrowheads="1"/>
          </p:cNvSpPr>
          <p:nvPr/>
        </p:nvSpPr>
        <p:spPr bwMode="auto">
          <a:xfrm>
            <a:off x="152400" y="6400800"/>
            <a:ext cx="414655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US" altLang="en-US" sz="1400">
                <a:latin typeface="Arial" charset="0"/>
              </a:rPr>
              <a:t>Georgia Soil and Water Conservation Commission</a:t>
            </a:r>
          </a:p>
        </p:txBody>
      </p:sp>
      <p:sp>
        <p:nvSpPr>
          <p:cNvPr id="380933" name="Text Box 5"/>
          <p:cNvSpPr txBox="1">
            <a:spLocks noChangeArrowheads="1"/>
          </p:cNvSpPr>
          <p:nvPr/>
        </p:nvSpPr>
        <p:spPr bwMode="auto">
          <a:xfrm>
            <a:off x="1660525" y="5002213"/>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endParaRPr lang="en-US" altLang="en-US" sz="1800"/>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80931"/>
                                        </p:tgtEl>
                                        <p:attrNameLst>
                                          <p:attrName>style.visibility</p:attrName>
                                        </p:attrNameLst>
                                      </p:cBhvr>
                                      <p:to>
                                        <p:strVal val="visible"/>
                                      </p:to>
                                    </p:set>
                                    <p:anim calcmode="lin" valueType="num">
                                      <p:cBhvr additive="base">
                                        <p:cTn id="7" dur="500" fill="hold"/>
                                        <p:tgtEl>
                                          <p:spTgt spid="380931"/>
                                        </p:tgtEl>
                                        <p:attrNameLst>
                                          <p:attrName>ppt_x</p:attrName>
                                        </p:attrNameLst>
                                      </p:cBhvr>
                                      <p:tavLst>
                                        <p:tav tm="0">
                                          <p:val>
                                            <p:strVal val="#ppt_x"/>
                                          </p:val>
                                        </p:tav>
                                        <p:tav tm="100000">
                                          <p:val>
                                            <p:strVal val="#ppt_x"/>
                                          </p:val>
                                        </p:tav>
                                      </p:tavLst>
                                    </p:anim>
                                    <p:anim calcmode="lin" valueType="num">
                                      <p:cBhvr additive="base">
                                        <p:cTn id="8" dur="500" fill="hold"/>
                                        <p:tgtEl>
                                          <p:spTgt spid="3809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Rot="1" noChangeArrowheads="1"/>
          </p:cNvSpPr>
          <p:nvPr>
            <p:ph type="title"/>
          </p:nvPr>
        </p:nvSpPr>
        <p:spPr>
          <a:xfrm>
            <a:off x="381000" y="457200"/>
            <a:ext cx="8229600" cy="1143000"/>
          </a:xfrm>
        </p:spPr>
        <p:txBody>
          <a:bodyPr/>
          <a:lstStyle/>
          <a:p>
            <a:r>
              <a:rPr lang="en-US" altLang="en-US"/>
              <a:t>Garden Benefits</a:t>
            </a:r>
          </a:p>
        </p:txBody>
      </p:sp>
      <p:sp>
        <p:nvSpPr>
          <p:cNvPr id="89091" name="Rectangle 3"/>
          <p:cNvSpPr>
            <a:spLocks noGrp="1" noChangeArrowheads="1"/>
          </p:cNvSpPr>
          <p:nvPr>
            <p:ph type="body" idx="1"/>
          </p:nvPr>
        </p:nvSpPr>
        <p:spPr>
          <a:xfrm>
            <a:off x="0" y="1828800"/>
            <a:ext cx="8382000" cy="3657600"/>
          </a:xfrm>
        </p:spPr>
        <p:txBody>
          <a:bodyPr/>
          <a:lstStyle/>
          <a:p>
            <a:r>
              <a:rPr lang="en-US" altLang="en-US"/>
              <a:t>Low maintenance, low water use, beautiful landscape feature</a:t>
            </a:r>
          </a:p>
          <a:p>
            <a:r>
              <a:rPr lang="en-US" altLang="en-US"/>
              <a:t>Different kind of habitat </a:t>
            </a:r>
          </a:p>
          <a:p>
            <a:pPr>
              <a:buFont typeface="Wingdings" charset="2"/>
              <a:buNone/>
            </a:pPr>
            <a:r>
              <a:rPr lang="en-US" altLang="en-US"/>
              <a:t>    in the landscape</a:t>
            </a:r>
          </a:p>
          <a:p>
            <a:r>
              <a:rPr lang="en-US" altLang="en-US"/>
              <a:t>Wildlife</a:t>
            </a:r>
          </a:p>
          <a:p>
            <a:r>
              <a:rPr lang="en-US" altLang="en-US"/>
              <a:t>Cool factor</a:t>
            </a:r>
          </a:p>
          <a:p>
            <a:pPr>
              <a:buFont typeface="Wingdings" charset="2"/>
              <a:buNone/>
            </a:pPr>
            <a:endParaRPr lang="en-US" altLang="en-US"/>
          </a:p>
          <a:p>
            <a:pPr>
              <a:buFont typeface="Wingdings" charset="2"/>
              <a:buNone/>
            </a:pPr>
            <a:endParaRPr lang="en-US" altLang="en-US"/>
          </a:p>
        </p:txBody>
      </p:sp>
      <p:pic>
        <p:nvPicPr>
          <p:cNvPr id="89092" name="Picture 4" descr="Rain Gardens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29200" y="2667000"/>
            <a:ext cx="3657600" cy="2894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Rot="1" noChangeArrowheads="1"/>
          </p:cNvSpPr>
          <p:nvPr>
            <p:ph type="title"/>
          </p:nvPr>
        </p:nvSpPr>
        <p:spPr>
          <a:xfrm>
            <a:off x="762000" y="381000"/>
            <a:ext cx="7477125" cy="1143000"/>
          </a:xfrm>
        </p:spPr>
        <p:txBody>
          <a:bodyPr/>
          <a:lstStyle/>
          <a:p>
            <a:r>
              <a:rPr lang="en-US" altLang="en-US" sz="4000"/>
              <a:t>Planning a Home Rain Garden</a:t>
            </a:r>
          </a:p>
        </p:txBody>
      </p:sp>
      <p:sp>
        <p:nvSpPr>
          <p:cNvPr id="90115" name="Rectangle 3"/>
          <p:cNvSpPr>
            <a:spLocks noGrp="1" noChangeArrowheads="1"/>
          </p:cNvSpPr>
          <p:nvPr>
            <p:ph type="body" idx="1"/>
          </p:nvPr>
        </p:nvSpPr>
        <p:spPr>
          <a:xfrm>
            <a:off x="457200" y="2133600"/>
            <a:ext cx="3657600" cy="1752600"/>
          </a:xfrm>
        </p:spPr>
        <p:txBody>
          <a:bodyPr/>
          <a:lstStyle/>
          <a:p>
            <a:r>
              <a:rPr lang="en-US" altLang="en-US"/>
              <a:t>Location </a:t>
            </a:r>
          </a:p>
          <a:p>
            <a:r>
              <a:rPr lang="en-US" altLang="en-US"/>
              <a:t>Size</a:t>
            </a:r>
          </a:p>
          <a:p>
            <a:r>
              <a:rPr lang="en-US" altLang="en-US"/>
              <a:t>Plants</a:t>
            </a:r>
          </a:p>
          <a:p>
            <a:pPr>
              <a:buFont typeface="Wingdings" charset="2"/>
              <a:buNone/>
            </a:pPr>
            <a:endParaRPr lang="en-US" altLang="en-US"/>
          </a:p>
        </p:txBody>
      </p:sp>
      <p:pic>
        <p:nvPicPr>
          <p:cNvPr id="90116" name="Picture 4" descr="Rain Gardens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3200" y="1838325"/>
            <a:ext cx="5867400" cy="4008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Rot="1" noChangeArrowheads="1"/>
          </p:cNvSpPr>
          <p:nvPr>
            <p:ph type="title"/>
          </p:nvPr>
        </p:nvSpPr>
        <p:spPr>
          <a:xfrm>
            <a:off x="762000" y="457200"/>
            <a:ext cx="7477125" cy="1143000"/>
          </a:xfrm>
        </p:spPr>
        <p:txBody>
          <a:bodyPr/>
          <a:lstStyle/>
          <a:p>
            <a:r>
              <a:rPr lang="en-US" altLang="en-US"/>
              <a:t>Locating Raingardens</a:t>
            </a:r>
          </a:p>
        </p:txBody>
      </p:sp>
      <p:sp>
        <p:nvSpPr>
          <p:cNvPr id="91139" name="Rectangle 3"/>
          <p:cNvSpPr>
            <a:spLocks noGrp="1" noChangeArrowheads="1"/>
          </p:cNvSpPr>
          <p:nvPr>
            <p:ph type="body" idx="1"/>
          </p:nvPr>
        </p:nvSpPr>
        <p:spPr>
          <a:xfrm>
            <a:off x="533400" y="1752600"/>
            <a:ext cx="8229600" cy="3581400"/>
          </a:xfrm>
        </p:spPr>
        <p:txBody>
          <a:bodyPr/>
          <a:lstStyle/>
          <a:p>
            <a:pPr>
              <a:lnSpc>
                <a:spcPct val="90000"/>
              </a:lnSpc>
            </a:pPr>
            <a:r>
              <a:rPr lang="en-US" altLang="en-US"/>
              <a:t>At least 10 ft from a building foundation</a:t>
            </a:r>
          </a:p>
          <a:p>
            <a:pPr>
              <a:lnSpc>
                <a:spcPct val="90000"/>
              </a:lnSpc>
            </a:pPr>
            <a:r>
              <a:rPr lang="en-US" altLang="en-US"/>
              <a:t>Near patio, driveways roads</a:t>
            </a:r>
          </a:p>
          <a:p>
            <a:pPr>
              <a:lnSpc>
                <a:spcPct val="90000"/>
              </a:lnSpc>
            </a:pPr>
            <a:r>
              <a:rPr lang="en-US" altLang="en-US"/>
              <a:t>Area that water will naturally move to</a:t>
            </a:r>
          </a:p>
          <a:p>
            <a:pPr>
              <a:lnSpc>
                <a:spcPct val="90000"/>
              </a:lnSpc>
              <a:buFont typeface="Wingdings" charset="2"/>
              <a:buNone/>
            </a:pPr>
            <a:r>
              <a:rPr lang="en-US" altLang="en-US"/>
              <a:t>    (water flows downhill)  </a:t>
            </a:r>
          </a:p>
          <a:p>
            <a:pPr>
              <a:lnSpc>
                <a:spcPct val="90000"/>
              </a:lnSpc>
            </a:pPr>
            <a:r>
              <a:rPr lang="en-US" altLang="en-US"/>
              <a:t>Easy viewing </a:t>
            </a:r>
          </a:p>
          <a:p>
            <a:pPr>
              <a:lnSpc>
                <a:spcPct val="90000"/>
              </a:lnSpc>
            </a:pPr>
            <a:r>
              <a:rPr lang="en-US" altLang="en-US"/>
              <a:t>Fit into the landscape</a:t>
            </a:r>
          </a:p>
        </p:txBody>
      </p:sp>
      <p:pic>
        <p:nvPicPr>
          <p:cNvPr id="91140" name="Picture 4"/>
          <p:cNvPicPr>
            <a:picLocks noChangeAspect="1" noChangeArrowheads="1"/>
          </p:cNvPicPr>
          <p:nvPr/>
        </p:nvPicPr>
        <p:blipFill>
          <a:blip r:embed="rId2">
            <a:extLst>
              <a:ext uri="{28A0092B-C50C-407E-A947-70E740481C1C}">
                <a14:useLocalDpi xmlns:a14="http://schemas.microsoft.com/office/drawing/2010/main" val="0"/>
              </a:ext>
            </a:extLst>
          </a:blip>
          <a:srcRect l="51875" t="33594" r="6874" b="17969"/>
          <a:stretch>
            <a:fillRect/>
          </a:stretch>
        </p:blipFill>
        <p:spPr bwMode="auto">
          <a:xfrm>
            <a:off x="5562600" y="3429000"/>
            <a:ext cx="3124200" cy="2935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Rot="1" noChangeArrowheads="1"/>
          </p:cNvSpPr>
          <p:nvPr>
            <p:ph type="title"/>
          </p:nvPr>
        </p:nvSpPr>
        <p:spPr>
          <a:xfrm>
            <a:off x="1295400" y="457200"/>
            <a:ext cx="4876800" cy="1143000"/>
          </a:xfrm>
        </p:spPr>
        <p:txBody>
          <a:bodyPr/>
          <a:lstStyle/>
          <a:p>
            <a:r>
              <a:rPr lang="en-US" altLang="en-US"/>
              <a:t>Locations to Avoid</a:t>
            </a:r>
          </a:p>
        </p:txBody>
      </p:sp>
      <p:sp>
        <p:nvSpPr>
          <p:cNvPr id="92163" name="Rectangle 3"/>
          <p:cNvSpPr>
            <a:spLocks noGrp="1" noChangeArrowheads="1"/>
          </p:cNvSpPr>
          <p:nvPr>
            <p:ph type="body" idx="1"/>
          </p:nvPr>
        </p:nvSpPr>
        <p:spPr>
          <a:xfrm>
            <a:off x="304800" y="1905000"/>
            <a:ext cx="6629400" cy="3759200"/>
          </a:xfrm>
        </p:spPr>
        <p:txBody>
          <a:bodyPr/>
          <a:lstStyle/>
          <a:p>
            <a:pPr>
              <a:lnSpc>
                <a:spcPct val="90000"/>
              </a:lnSpc>
            </a:pPr>
            <a:r>
              <a:rPr lang="en-US" altLang="en-US" sz="2400"/>
              <a:t>Next to a building foundation</a:t>
            </a:r>
          </a:p>
          <a:p>
            <a:pPr>
              <a:lnSpc>
                <a:spcPct val="90000"/>
              </a:lnSpc>
            </a:pPr>
            <a:r>
              <a:rPr lang="en-US" altLang="en-US" sz="2400"/>
              <a:t>Over a septic system</a:t>
            </a:r>
          </a:p>
          <a:p>
            <a:pPr>
              <a:lnSpc>
                <a:spcPct val="90000"/>
              </a:lnSpc>
            </a:pPr>
            <a:r>
              <a:rPr lang="en-US" altLang="en-US" sz="2400"/>
              <a:t>Where water stands for long periods </a:t>
            </a:r>
          </a:p>
          <a:p>
            <a:pPr lvl="1">
              <a:lnSpc>
                <a:spcPct val="90000"/>
              </a:lnSpc>
            </a:pPr>
            <a:r>
              <a:rPr lang="en-US" altLang="en-US" sz="2000"/>
              <a:t>High seasonal water table area</a:t>
            </a:r>
          </a:p>
          <a:p>
            <a:pPr>
              <a:lnSpc>
                <a:spcPct val="90000"/>
              </a:lnSpc>
            </a:pPr>
            <a:r>
              <a:rPr lang="en-US" altLang="en-US" sz="2400"/>
              <a:t>Poor soils</a:t>
            </a:r>
          </a:p>
          <a:p>
            <a:pPr>
              <a:lnSpc>
                <a:spcPct val="90000"/>
              </a:lnSpc>
            </a:pPr>
            <a:r>
              <a:rPr lang="en-US" altLang="en-US" sz="2400"/>
              <a:t>Slopes greater 12%</a:t>
            </a:r>
          </a:p>
          <a:p>
            <a:pPr>
              <a:lnSpc>
                <a:spcPct val="90000"/>
              </a:lnSpc>
            </a:pPr>
            <a:r>
              <a:rPr lang="en-US" altLang="en-US" sz="2400"/>
              <a:t>Over utilities (call before you dig) </a:t>
            </a:r>
          </a:p>
          <a:p>
            <a:pPr>
              <a:lnSpc>
                <a:spcPct val="90000"/>
              </a:lnSpc>
              <a:buFont typeface="Wingdings" charset="2"/>
              <a:buNone/>
            </a:pPr>
            <a:r>
              <a:rPr lang="en-US" altLang="en-US" sz="2400"/>
              <a:t>     1-800-282-7411</a:t>
            </a:r>
          </a:p>
          <a:p>
            <a:pPr>
              <a:lnSpc>
                <a:spcPct val="90000"/>
              </a:lnSpc>
            </a:pPr>
            <a:r>
              <a:rPr lang="en-US" altLang="en-US" sz="2400"/>
              <a:t>Inside the dripline of any valued trees</a:t>
            </a:r>
          </a:p>
        </p:txBody>
      </p:sp>
      <p:pic>
        <p:nvPicPr>
          <p:cNvPr id="92165" name="Picture 5" descr="Raingarden2006 066"/>
          <p:cNvPicPr>
            <a:picLocks noChangeAspect="1" noChangeArrowheads="1"/>
          </p:cNvPicPr>
          <p:nvPr/>
        </p:nvPicPr>
        <p:blipFill>
          <a:blip r:embed="rId2">
            <a:extLst>
              <a:ext uri="{28A0092B-C50C-407E-A947-70E740481C1C}">
                <a14:useLocalDpi xmlns:a14="http://schemas.microsoft.com/office/drawing/2010/main" val="0"/>
              </a:ext>
            </a:extLst>
          </a:blip>
          <a:srcRect r="14285"/>
          <a:stretch>
            <a:fillRect/>
          </a:stretch>
        </p:blipFill>
        <p:spPr bwMode="auto">
          <a:xfrm>
            <a:off x="5638800" y="1676400"/>
            <a:ext cx="3200400" cy="33813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Rot="1" noChangeArrowheads="1"/>
          </p:cNvSpPr>
          <p:nvPr>
            <p:ph type="title"/>
          </p:nvPr>
        </p:nvSpPr>
        <p:spPr>
          <a:xfrm>
            <a:off x="990600" y="0"/>
            <a:ext cx="6858000" cy="1143000"/>
          </a:xfrm>
        </p:spPr>
        <p:txBody>
          <a:bodyPr/>
          <a:lstStyle/>
          <a:p>
            <a:r>
              <a:rPr lang="en-US" altLang="en-US">
                <a:solidFill>
                  <a:schemeClr val="tx1"/>
                </a:solidFill>
              </a:rPr>
              <a:t>Protect Tree Roots</a:t>
            </a:r>
          </a:p>
        </p:txBody>
      </p:sp>
      <p:graphicFrame>
        <p:nvGraphicFramePr>
          <p:cNvPr id="93187" name="Group 3"/>
          <p:cNvGraphicFramePr>
            <a:graphicFrameLocks noGrp="1"/>
          </p:cNvGraphicFramePr>
          <p:nvPr>
            <p:ph idx="1"/>
          </p:nvPr>
        </p:nvGraphicFramePr>
        <p:xfrm>
          <a:off x="685800" y="914400"/>
          <a:ext cx="7386638" cy="5194300"/>
        </p:xfrm>
        <a:graphic>
          <a:graphicData uri="http://schemas.openxmlformats.org/drawingml/2006/table">
            <a:tbl>
              <a:tblPr/>
              <a:tblGrid>
                <a:gridCol w="1828800"/>
                <a:gridCol w="3352800"/>
                <a:gridCol w="2205038"/>
              </a:tblGrid>
              <a:tr h="406400">
                <a:tc>
                  <a:txBody>
                    <a:bodyPr/>
                    <a:lstStyle>
                      <a:lvl1pPr>
                        <a:spcBef>
                          <a:spcPct val="20000"/>
                        </a:spcBef>
                        <a:buClr>
                          <a:schemeClr val="hlink"/>
                        </a:buClr>
                        <a:buSzPct val="70000"/>
                        <a:buFont typeface="Wingdings" charset="2"/>
                        <a:defRPr sz="2800">
                          <a:solidFill>
                            <a:schemeClr val="tx1"/>
                          </a:solidFill>
                          <a:effectLst>
                            <a:outerShdw blurRad="38100" dist="38100" dir="2700000" algn="tl">
                              <a:srgbClr val="000000"/>
                            </a:outerShdw>
                          </a:effectLst>
                          <a:latin typeface="Garamond" charset="0"/>
                        </a:defRPr>
                      </a:lvl1pPr>
                      <a:lvl2pPr>
                        <a:spcBef>
                          <a:spcPct val="20000"/>
                        </a:spcBef>
                        <a:buClr>
                          <a:schemeClr val="accent2"/>
                        </a:buClr>
                        <a:buSzPct val="70000"/>
                        <a:buFont typeface="Wingdings" charset="2"/>
                        <a:defRPr sz="2400">
                          <a:solidFill>
                            <a:schemeClr val="tx1"/>
                          </a:solidFill>
                          <a:effectLst>
                            <a:outerShdw blurRad="38100" dist="38100" dir="2700000" algn="tl">
                              <a:srgbClr val="000000"/>
                            </a:outerShdw>
                          </a:effectLst>
                          <a:latin typeface="Garamond" charset="0"/>
                        </a:defRPr>
                      </a:lvl2pPr>
                      <a:lvl3pPr>
                        <a:spcBef>
                          <a:spcPct val="20000"/>
                        </a:spcBef>
                        <a:buClr>
                          <a:schemeClr val="tx2"/>
                        </a:buClr>
                        <a:buSzPct val="70000"/>
                        <a:buFont typeface="Wingdings" charset="2"/>
                        <a:defRPr sz="2000">
                          <a:solidFill>
                            <a:schemeClr val="tx1"/>
                          </a:solidFill>
                          <a:effectLst>
                            <a:outerShdw blurRad="38100" dist="38100" dir="2700000" algn="tl">
                              <a:srgbClr val="000000"/>
                            </a:outerShdw>
                          </a:effectLst>
                          <a:latin typeface="Garamond" charset="0"/>
                        </a:defRPr>
                      </a:lvl3pPr>
                      <a:lvl4pPr>
                        <a:spcBef>
                          <a:spcPct val="20000"/>
                        </a:spcBef>
                        <a:buClr>
                          <a:schemeClr val="accent2"/>
                        </a:buClr>
                        <a:buSzPct val="70000"/>
                        <a:buFont typeface="Wingdings" charset="2"/>
                        <a:defRPr>
                          <a:solidFill>
                            <a:schemeClr val="tx1"/>
                          </a:solidFill>
                          <a:effectLst>
                            <a:outerShdw blurRad="38100" dist="38100" dir="2700000" algn="tl">
                              <a:srgbClr val="000000"/>
                            </a:outerShdw>
                          </a:effectLst>
                          <a:latin typeface="Garamond" charset="0"/>
                        </a:defRPr>
                      </a:lvl4pPr>
                      <a:lvl5pPr>
                        <a:spcBef>
                          <a:spcPct val="20000"/>
                        </a:spcBef>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5pPr>
                      <a:lvl6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6pPr>
                      <a:lvl7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7pPr>
                      <a:lvl8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8pPr>
                      <a:lvl9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charset="2"/>
                        <a:buNone/>
                        <a:tabLst/>
                      </a:pPr>
                      <a:r>
                        <a:rPr kumimoji="0" lang="en-US" altLang="en-US" sz="2800" b="0" i="0" u="none" strike="noStrike" cap="none" normalizeH="0" baseline="0">
                          <a:ln>
                            <a:noFill/>
                          </a:ln>
                          <a:solidFill>
                            <a:schemeClr val="tx1"/>
                          </a:solidFill>
                          <a:effectLst>
                            <a:outerShdw blurRad="38100" dist="38100" dir="2700000" algn="tl">
                              <a:srgbClr val="000000"/>
                            </a:outerShdw>
                          </a:effectLst>
                          <a:latin typeface="Garamond" charset="0"/>
                        </a:rPr>
                        <a:t>Tolerance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charset="2"/>
                        <a:defRPr sz="2800">
                          <a:solidFill>
                            <a:schemeClr val="tx1"/>
                          </a:solidFill>
                          <a:effectLst>
                            <a:outerShdw blurRad="38100" dist="38100" dir="2700000" algn="tl">
                              <a:srgbClr val="000000"/>
                            </a:outerShdw>
                          </a:effectLst>
                          <a:latin typeface="Garamond" charset="0"/>
                        </a:defRPr>
                      </a:lvl1pPr>
                      <a:lvl2pPr>
                        <a:spcBef>
                          <a:spcPct val="20000"/>
                        </a:spcBef>
                        <a:buClr>
                          <a:schemeClr val="accent2"/>
                        </a:buClr>
                        <a:buSzPct val="70000"/>
                        <a:buFont typeface="Wingdings" charset="2"/>
                        <a:defRPr sz="2400">
                          <a:solidFill>
                            <a:schemeClr val="tx1"/>
                          </a:solidFill>
                          <a:effectLst>
                            <a:outerShdw blurRad="38100" dist="38100" dir="2700000" algn="tl">
                              <a:srgbClr val="000000"/>
                            </a:outerShdw>
                          </a:effectLst>
                          <a:latin typeface="Garamond" charset="0"/>
                        </a:defRPr>
                      </a:lvl2pPr>
                      <a:lvl3pPr>
                        <a:spcBef>
                          <a:spcPct val="20000"/>
                        </a:spcBef>
                        <a:buClr>
                          <a:schemeClr val="tx2"/>
                        </a:buClr>
                        <a:buSzPct val="70000"/>
                        <a:buFont typeface="Wingdings" charset="2"/>
                        <a:defRPr sz="2000">
                          <a:solidFill>
                            <a:schemeClr val="tx1"/>
                          </a:solidFill>
                          <a:effectLst>
                            <a:outerShdw blurRad="38100" dist="38100" dir="2700000" algn="tl">
                              <a:srgbClr val="000000"/>
                            </a:outerShdw>
                          </a:effectLst>
                          <a:latin typeface="Garamond" charset="0"/>
                        </a:defRPr>
                      </a:lvl3pPr>
                      <a:lvl4pPr>
                        <a:spcBef>
                          <a:spcPct val="20000"/>
                        </a:spcBef>
                        <a:buClr>
                          <a:schemeClr val="accent2"/>
                        </a:buClr>
                        <a:buSzPct val="70000"/>
                        <a:buFont typeface="Wingdings" charset="2"/>
                        <a:defRPr>
                          <a:solidFill>
                            <a:schemeClr val="tx1"/>
                          </a:solidFill>
                          <a:effectLst>
                            <a:outerShdw blurRad="38100" dist="38100" dir="2700000" algn="tl">
                              <a:srgbClr val="000000"/>
                            </a:outerShdw>
                          </a:effectLst>
                          <a:latin typeface="Garamond" charset="0"/>
                        </a:defRPr>
                      </a:lvl4pPr>
                      <a:lvl5pPr>
                        <a:spcBef>
                          <a:spcPct val="20000"/>
                        </a:spcBef>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5pPr>
                      <a:lvl6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6pPr>
                      <a:lvl7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7pPr>
                      <a:lvl8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8pPr>
                      <a:lvl9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charset="2"/>
                        <a:buNone/>
                        <a:tabLst/>
                      </a:pPr>
                      <a:r>
                        <a:rPr kumimoji="0" lang="en-US" altLang="en-US" sz="2800" b="0" i="0" u="none" strike="noStrike" cap="none" normalizeH="0" baseline="0">
                          <a:ln>
                            <a:noFill/>
                          </a:ln>
                          <a:solidFill>
                            <a:schemeClr val="tx1"/>
                          </a:solidFill>
                          <a:effectLst>
                            <a:outerShdw blurRad="38100" dist="38100" dir="2700000" algn="tl">
                              <a:srgbClr val="000000"/>
                            </a:outerShdw>
                          </a:effectLst>
                          <a:latin typeface="Garamond" charset="0"/>
                        </a:rPr>
                        <a:t>Age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charset="2"/>
                        <a:defRPr sz="2800">
                          <a:solidFill>
                            <a:schemeClr val="tx1"/>
                          </a:solidFill>
                          <a:effectLst>
                            <a:outerShdw blurRad="38100" dist="38100" dir="2700000" algn="tl">
                              <a:srgbClr val="000000"/>
                            </a:outerShdw>
                          </a:effectLst>
                          <a:latin typeface="Garamond" charset="0"/>
                        </a:defRPr>
                      </a:lvl1pPr>
                      <a:lvl2pPr>
                        <a:spcBef>
                          <a:spcPct val="20000"/>
                        </a:spcBef>
                        <a:buClr>
                          <a:schemeClr val="accent2"/>
                        </a:buClr>
                        <a:buSzPct val="70000"/>
                        <a:buFont typeface="Wingdings" charset="2"/>
                        <a:defRPr sz="2400">
                          <a:solidFill>
                            <a:schemeClr val="tx1"/>
                          </a:solidFill>
                          <a:effectLst>
                            <a:outerShdw blurRad="38100" dist="38100" dir="2700000" algn="tl">
                              <a:srgbClr val="000000"/>
                            </a:outerShdw>
                          </a:effectLst>
                          <a:latin typeface="Garamond" charset="0"/>
                        </a:defRPr>
                      </a:lvl2pPr>
                      <a:lvl3pPr>
                        <a:spcBef>
                          <a:spcPct val="20000"/>
                        </a:spcBef>
                        <a:buClr>
                          <a:schemeClr val="tx2"/>
                        </a:buClr>
                        <a:buSzPct val="70000"/>
                        <a:buFont typeface="Wingdings" charset="2"/>
                        <a:defRPr sz="2000">
                          <a:solidFill>
                            <a:schemeClr val="tx1"/>
                          </a:solidFill>
                          <a:effectLst>
                            <a:outerShdw blurRad="38100" dist="38100" dir="2700000" algn="tl">
                              <a:srgbClr val="000000"/>
                            </a:outerShdw>
                          </a:effectLst>
                          <a:latin typeface="Garamond" charset="0"/>
                        </a:defRPr>
                      </a:lvl3pPr>
                      <a:lvl4pPr>
                        <a:spcBef>
                          <a:spcPct val="20000"/>
                        </a:spcBef>
                        <a:buClr>
                          <a:schemeClr val="accent2"/>
                        </a:buClr>
                        <a:buSzPct val="70000"/>
                        <a:buFont typeface="Wingdings" charset="2"/>
                        <a:defRPr>
                          <a:solidFill>
                            <a:schemeClr val="tx1"/>
                          </a:solidFill>
                          <a:effectLst>
                            <a:outerShdw blurRad="38100" dist="38100" dir="2700000" algn="tl">
                              <a:srgbClr val="000000"/>
                            </a:outerShdw>
                          </a:effectLst>
                          <a:latin typeface="Garamond" charset="0"/>
                        </a:defRPr>
                      </a:lvl4pPr>
                      <a:lvl5pPr>
                        <a:spcBef>
                          <a:spcPct val="20000"/>
                        </a:spcBef>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5pPr>
                      <a:lvl6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6pPr>
                      <a:lvl7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7pPr>
                      <a:lvl8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8pPr>
                      <a:lvl9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charset="2"/>
                        <a:buNone/>
                        <a:tabLst/>
                      </a:pPr>
                      <a:r>
                        <a:rPr kumimoji="0" lang="en-US" altLang="en-US" sz="2800" b="0" i="0" u="none" strike="noStrike" cap="none" normalizeH="0" baseline="0">
                          <a:ln>
                            <a:noFill/>
                          </a:ln>
                          <a:solidFill>
                            <a:schemeClr val="tx1"/>
                          </a:solidFill>
                          <a:effectLst>
                            <a:outerShdw blurRad="38100" dist="38100" dir="2700000" algn="tl">
                              <a:srgbClr val="000000"/>
                            </a:outerShdw>
                          </a:effectLst>
                          <a:latin typeface="Garamond" charset="0"/>
                        </a:rPr>
                        <a:t>Dist. ft./DBH</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06400">
                <a:tc>
                  <a:txBody>
                    <a:bodyPr/>
                    <a:lstStyle>
                      <a:lvl1pPr>
                        <a:spcBef>
                          <a:spcPct val="20000"/>
                        </a:spcBef>
                        <a:buClr>
                          <a:schemeClr val="hlink"/>
                        </a:buClr>
                        <a:buSzPct val="70000"/>
                        <a:buFont typeface="Wingdings" charset="2"/>
                        <a:defRPr sz="2800">
                          <a:solidFill>
                            <a:schemeClr val="tx1"/>
                          </a:solidFill>
                          <a:effectLst>
                            <a:outerShdw blurRad="38100" dist="38100" dir="2700000" algn="tl">
                              <a:srgbClr val="000000"/>
                            </a:outerShdw>
                          </a:effectLst>
                          <a:latin typeface="Garamond" charset="0"/>
                        </a:defRPr>
                      </a:lvl1pPr>
                      <a:lvl2pPr>
                        <a:spcBef>
                          <a:spcPct val="20000"/>
                        </a:spcBef>
                        <a:buClr>
                          <a:schemeClr val="accent2"/>
                        </a:buClr>
                        <a:buSzPct val="70000"/>
                        <a:buFont typeface="Wingdings" charset="2"/>
                        <a:defRPr sz="2400">
                          <a:solidFill>
                            <a:schemeClr val="tx1"/>
                          </a:solidFill>
                          <a:effectLst>
                            <a:outerShdw blurRad="38100" dist="38100" dir="2700000" algn="tl">
                              <a:srgbClr val="000000"/>
                            </a:outerShdw>
                          </a:effectLst>
                          <a:latin typeface="Garamond" charset="0"/>
                        </a:defRPr>
                      </a:lvl2pPr>
                      <a:lvl3pPr>
                        <a:spcBef>
                          <a:spcPct val="20000"/>
                        </a:spcBef>
                        <a:buClr>
                          <a:schemeClr val="tx2"/>
                        </a:buClr>
                        <a:buSzPct val="70000"/>
                        <a:buFont typeface="Wingdings" charset="2"/>
                        <a:defRPr sz="2000">
                          <a:solidFill>
                            <a:schemeClr val="tx1"/>
                          </a:solidFill>
                          <a:effectLst>
                            <a:outerShdw blurRad="38100" dist="38100" dir="2700000" algn="tl">
                              <a:srgbClr val="000000"/>
                            </a:outerShdw>
                          </a:effectLst>
                          <a:latin typeface="Garamond" charset="0"/>
                        </a:defRPr>
                      </a:lvl3pPr>
                      <a:lvl4pPr>
                        <a:spcBef>
                          <a:spcPct val="20000"/>
                        </a:spcBef>
                        <a:buClr>
                          <a:schemeClr val="accent2"/>
                        </a:buClr>
                        <a:buSzPct val="70000"/>
                        <a:buFont typeface="Wingdings" charset="2"/>
                        <a:defRPr>
                          <a:solidFill>
                            <a:schemeClr val="tx1"/>
                          </a:solidFill>
                          <a:effectLst>
                            <a:outerShdw blurRad="38100" dist="38100" dir="2700000" algn="tl">
                              <a:srgbClr val="000000"/>
                            </a:outerShdw>
                          </a:effectLst>
                          <a:latin typeface="Garamond" charset="0"/>
                        </a:defRPr>
                      </a:lvl4pPr>
                      <a:lvl5pPr>
                        <a:spcBef>
                          <a:spcPct val="20000"/>
                        </a:spcBef>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5pPr>
                      <a:lvl6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6pPr>
                      <a:lvl7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7pPr>
                      <a:lvl8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8pPr>
                      <a:lvl9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charset="2"/>
                        <a:buNone/>
                        <a:tabLst/>
                      </a:pPr>
                      <a:r>
                        <a:rPr kumimoji="0" lang="en-US" altLang="en-US" sz="2800" b="0" i="0" u="none" strike="noStrike" cap="none" normalizeH="0" baseline="0">
                          <a:ln>
                            <a:noFill/>
                          </a:ln>
                          <a:solidFill>
                            <a:schemeClr val="tx1"/>
                          </a:solidFill>
                          <a:effectLst>
                            <a:outerShdw blurRad="38100" dist="38100" dir="2700000" algn="tl">
                              <a:srgbClr val="000000"/>
                            </a:outerShdw>
                          </a:effectLst>
                          <a:latin typeface="Garamond" charset="0"/>
                        </a:rPr>
                        <a:t>Good</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charset="2"/>
                        <a:defRPr sz="2800">
                          <a:solidFill>
                            <a:schemeClr val="tx1"/>
                          </a:solidFill>
                          <a:effectLst>
                            <a:outerShdw blurRad="38100" dist="38100" dir="2700000" algn="tl">
                              <a:srgbClr val="000000"/>
                            </a:outerShdw>
                          </a:effectLst>
                          <a:latin typeface="Garamond" charset="0"/>
                        </a:defRPr>
                      </a:lvl1pPr>
                      <a:lvl2pPr>
                        <a:spcBef>
                          <a:spcPct val="20000"/>
                        </a:spcBef>
                        <a:buClr>
                          <a:schemeClr val="accent2"/>
                        </a:buClr>
                        <a:buSzPct val="70000"/>
                        <a:buFont typeface="Wingdings" charset="2"/>
                        <a:defRPr sz="2400">
                          <a:solidFill>
                            <a:schemeClr val="tx1"/>
                          </a:solidFill>
                          <a:effectLst>
                            <a:outerShdw blurRad="38100" dist="38100" dir="2700000" algn="tl">
                              <a:srgbClr val="000000"/>
                            </a:outerShdw>
                          </a:effectLst>
                          <a:latin typeface="Garamond" charset="0"/>
                        </a:defRPr>
                      </a:lvl2pPr>
                      <a:lvl3pPr>
                        <a:spcBef>
                          <a:spcPct val="20000"/>
                        </a:spcBef>
                        <a:buClr>
                          <a:schemeClr val="tx2"/>
                        </a:buClr>
                        <a:buSzPct val="70000"/>
                        <a:buFont typeface="Wingdings" charset="2"/>
                        <a:defRPr sz="2000">
                          <a:solidFill>
                            <a:schemeClr val="tx1"/>
                          </a:solidFill>
                          <a:effectLst>
                            <a:outerShdw blurRad="38100" dist="38100" dir="2700000" algn="tl">
                              <a:srgbClr val="000000"/>
                            </a:outerShdw>
                          </a:effectLst>
                          <a:latin typeface="Garamond" charset="0"/>
                        </a:defRPr>
                      </a:lvl3pPr>
                      <a:lvl4pPr>
                        <a:spcBef>
                          <a:spcPct val="20000"/>
                        </a:spcBef>
                        <a:buClr>
                          <a:schemeClr val="accent2"/>
                        </a:buClr>
                        <a:buSzPct val="70000"/>
                        <a:buFont typeface="Wingdings" charset="2"/>
                        <a:defRPr>
                          <a:solidFill>
                            <a:schemeClr val="tx1"/>
                          </a:solidFill>
                          <a:effectLst>
                            <a:outerShdw blurRad="38100" dist="38100" dir="2700000" algn="tl">
                              <a:srgbClr val="000000"/>
                            </a:outerShdw>
                          </a:effectLst>
                          <a:latin typeface="Garamond" charset="0"/>
                        </a:defRPr>
                      </a:lvl4pPr>
                      <a:lvl5pPr>
                        <a:spcBef>
                          <a:spcPct val="20000"/>
                        </a:spcBef>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5pPr>
                      <a:lvl6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6pPr>
                      <a:lvl7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7pPr>
                      <a:lvl8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8pPr>
                      <a:lvl9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charset="2"/>
                        <a:buNone/>
                        <a:tabLst/>
                      </a:pPr>
                      <a:r>
                        <a:rPr kumimoji="0" lang="en-US" altLang="en-US" sz="2800" b="0" i="0" u="none" strike="noStrike" cap="none" normalizeH="0" baseline="0">
                          <a:ln>
                            <a:noFill/>
                          </a:ln>
                          <a:solidFill>
                            <a:schemeClr val="tx1"/>
                          </a:solidFill>
                          <a:effectLst>
                            <a:outerShdw blurRad="38100" dist="38100" dir="2700000" algn="tl">
                              <a:srgbClr val="000000"/>
                            </a:outerShdw>
                          </a:effectLst>
                          <a:latin typeface="Garamond" charset="0"/>
                        </a:rPr>
                        <a:t>Young (&lt;20%)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charset="2"/>
                        <a:defRPr sz="2800">
                          <a:solidFill>
                            <a:schemeClr val="tx1"/>
                          </a:solidFill>
                          <a:effectLst>
                            <a:outerShdw blurRad="38100" dist="38100" dir="2700000" algn="tl">
                              <a:srgbClr val="000000"/>
                            </a:outerShdw>
                          </a:effectLst>
                          <a:latin typeface="Garamond" charset="0"/>
                        </a:defRPr>
                      </a:lvl1pPr>
                      <a:lvl2pPr>
                        <a:spcBef>
                          <a:spcPct val="20000"/>
                        </a:spcBef>
                        <a:buClr>
                          <a:schemeClr val="accent2"/>
                        </a:buClr>
                        <a:buSzPct val="70000"/>
                        <a:buFont typeface="Wingdings" charset="2"/>
                        <a:defRPr sz="2400">
                          <a:solidFill>
                            <a:schemeClr val="tx1"/>
                          </a:solidFill>
                          <a:effectLst>
                            <a:outerShdw blurRad="38100" dist="38100" dir="2700000" algn="tl">
                              <a:srgbClr val="000000"/>
                            </a:outerShdw>
                          </a:effectLst>
                          <a:latin typeface="Garamond" charset="0"/>
                        </a:defRPr>
                      </a:lvl2pPr>
                      <a:lvl3pPr>
                        <a:spcBef>
                          <a:spcPct val="20000"/>
                        </a:spcBef>
                        <a:buClr>
                          <a:schemeClr val="tx2"/>
                        </a:buClr>
                        <a:buSzPct val="70000"/>
                        <a:buFont typeface="Wingdings" charset="2"/>
                        <a:defRPr sz="2000">
                          <a:solidFill>
                            <a:schemeClr val="tx1"/>
                          </a:solidFill>
                          <a:effectLst>
                            <a:outerShdw blurRad="38100" dist="38100" dir="2700000" algn="tl">
                              <a:srgbClr val="000000"/>
                            </a:outerShdw>
                          </a:effectLst>
                          <a:latin typeface="Garamond" charset="0"/>
                        </a:defRPr>
                      </a:lvl3pPr>
                      <a:lvl4pPr>
                        <a:spcBef>
                          <a:spcPct val="20000"/>
                        </a:spcBef>
                        <a:buClr>
                          <a:schemeClr val="accent2"/>
                        </a:buClr>
                        <a:buSzPct val="70000"/>
                        <a:buFont typeface="Wingdings" charset="2"/>
                        <a:defRPr>
                          <a:solidFill>
                            <a:schemeClr val="tx1"/>
                          </a:solidFill>
                          <a:effectLst>
                            <a:outerShdw blurRad="38100" dist="38100" dir="2700000" algn="tl">
                              <a:srgbClr val="000000"/>
                            </a:outerShdw>
                          </a:effectLst>
                          <a:latin typeface="Garamond" charset="0"/>
                        </a:defRPr>
                      </a:lvl4pPr>
                      <a:lvl5pPr>
                        <a:spcBef>
                          <a:spcPct val="20000"/>
                        </a:spcBef>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5pPr>
                      <a:lvl6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6pPr>
                      <a:lvl7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7pPr>
                      <a:lvl8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8pPr>
                      <a:lvl9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charset="2"/>
                        <a:buNone/>
                        <a:tabLst/>
                      </a:pPr>
                      <a:r>
                        <a:rPr kumimoji="0" lang="en-US" altLang="en-US" sz="2800" b="0" i="0" u="none" strike="noStrike" cap="none" normalizeH="0" baseline="0">
                          <a:ln>
                            <a:noFill/>
                          </a:ln>
                          <a:solidFill>
                            <a:schemeClr val="tx1"/>
                          </a:solidFill>
                          <a:effectLst>
                            <a:outerShdw blurRad="38100" dist="38100" dir="2700000" algn="tl">
                              <a:srgbClr val="000000"/>
                            </a:outerShdw>
                          </a:effectLst>
                          <a:latin typeface="Garamond" charset="0"/>
                        </a:rPr>
                        <a:t>0.50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06400">
                <a:tc>
                  <a:txBody>
                    <a:bodyPr/>
                    <a:lstStyle>
                      <a:lvl1pPr>
                        <a:spcBef>
                          <a:spcPct val="20000"/>
                        </a:spcBef>
                        <a:buClr>
                          <a:schemeClr val="hlink"/>
                        </a:buClr>
                        <a:buSzPct val="70000"/>
                        <a:buFont typeface="Wingdings" charset="2"/>
                        <a:defRPr sz="2800">
                          <a:solidFill>
                            <a:schemeClr val="tx1"/>
                          </a:solidFill>
                          <a:effectLst>
                            <a:outerShdw blurRad="38100" dist="38100" dir="2700000" algn="tl">
                              <a:srgbClr val="000000"/>
                            </a:outerShdw>
                          </a:effectLst>
                          <a:latin typeface="Garamond" charset="0"/>
                        </a:defRPr>
                      </a:lvl1pPr>
                      <a:lvl2pPr>
                        <a:spcBef>
                          <a:spcPct val="20000"/>
                        </a:spcBef>
                        <a:buClr>
                          <a:schemeClr val="accent2"/>
                        </a:buClr>
                        <a:buSzPct val="70000"/>
                        <a:buFont typeface="Wingdings" charset="2"/>
                        <a:defRPr sz="2400">
                          <a:solidFill>
                            <a:schemeClr val="tx1"/>
                          </a:solidFill>
                          <a:effectLst>
                            <a:outerShdw blurRad="38100" dist="38100" dir="2700000" algn="tl">
                              <a:srgbClr val="000000"/>
                            </a:outerShdw>
                          </a:effectLst>
                          <a:latin typeface="Garamond" charset="0"/>
                        </a:defRPr>
                      </a:lvl2pPr>
                      <a:lvl3pPr>
                        <a:spcBef>
                          <a:spcPct val="20000"/>
                        </a:spcBef>
                        <a:buClr>
                          <a:schemeClr val="tx2"/>
                        </a:buClr>
                        <a:buSzPct val="70000"/>
                        <a:buFont typeface="Wingdings" charset="2"/>
                        <a:defRPr sz="2000">
                          <a:solidFill>
                            <a:schemeClr val="tx1"/>
                          </a:solidFill>
                          <a:effectLst>
                            <a:outerShdw blurRad="38100" dist="38100" dir="2700000" algn="tl">
                              <a:srgbClr val="000000"/>
                            </a:outerShdw>
                          </a:effectLst>
                          <a:latin typeface="Garamond" charset="0"/>
                        </a:defRPr>
                      </a:lvl3pPr>
                      <a:lvl4pPr>
                        <a:spcBef>
                          <a:spcPct val="20000"/>
                        </a:spcBef>
                        <a:buClr>
                          <a:schemeClr val="accent2"/>
                        </a:buClr>
                        <a:buSzPct val="70000"/>
                        <a:buFont typeface="Wingdings" charset="2"/>
                        <a:defRPr>
                          <a:solidFill>
                            <a:schemeClr val="tx1"/>
                          </a:solidFill>
                          <a:effectLst>
                            <a:outerShdw blurRad="38100" dist="38100" dir="2700000" algn="tl">
                              <a:srgbClr val="000000"/>
                            </a:outerShdw>
                          </a:effectLst>
                          <a:latin typeface="Garamond" charset="0"/>
                        </a:defRPr>
                      </a:lvl4pPr>
                      <a:lvl5pPr>
                        <a:spcBef>
                          <a:spcPct val="20000"/>
                        </a:spcBef>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5pPr>
                      <a:lvl6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6pPr>
                      <a:lvl7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7pPr>
                      <a:lvl8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8pPr>
                      <a:lvl9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charset="2"/>
                        <a:buNone/>
                        <a:tabLst/>
                      </a:pPr>
                      <a:endParaRPr kumimoji="0" lang="en-US" altLang="en-US" sz="2800" b="0" i="0" u="none" strike="noStrike" cap="none" normalizeH="0" baseline="0">
                        <a:ln>
                          <a:noFill/>
                        </a:ln>
                        <a:solidFill>
                          <a:schemeClr val="tx1"/>
                        </a:solidFill>
                        <a:effectLst>
                          <a:outerShdw blurRad="38100" dist="38100" dir="2700000" algn="tl">
                            <a:srgbClr val="000000"/>
                          </a:outerShdw>
                        </a:effectLst>
                        <a:latin typeface="Garamond"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charset="2"/>
                        <a:defRPr sz="2800">
                          <a:solidFill>
                            <a:schemeClr val="tx1"/>
                          </a:solidFill>
                          <a:effectLst>
                            <a:outerShdw blurRad="38100" dist="38100" dir="2700000" algn="tl">
                              <a:srgbClr val="000000"/>
                            </a:outerShdw>
                          </a:effectLst>
                          <a:latin typeface="Garamond" charset="0"/>
                        </a:defRPr>
                      </a:lvl1pPr>
                      <a:lvl2pPr>
                        <a:spcBef>
                          <a:spcPct val="20000"/>
                        </a:spcBef>
                        <a:buClr>
                          <a:schemeClr val="accent2"/>
                        </a:buClr>
                        <a:buSzPct val="70000"/>
                        <a:buFont typeface="Wingdings" charset="2"/>
                        <a:defRPr sz="2400">
                          <a:solidFill>
                            <a:schemeClr val="tx1"/>
                          </a:solidFill>
                          <a:effectLst>
                            <a:outerShdw blurRad="38100" dist="38100" dir="2700000" algn="tl">
                              <a:srgbClr val="000000"/>
                            </a:outerShdw>
                          </a:effectLst>
                          <a:latin typeface="Garamond" charset="0"/>
                        </a:defRPr>
                      </a:lvl2pPr>
                      <a:lvl3pPr>
                        <a:spcBef>
                          <a:spcPct val="20000"/>
                        </a:spcBef>
                        <a:buClr>
                          <a:schemeClr val="tx2"/>
                        </a:buClr>
                        <a:buSzPct val="70000"/>
                        <a:buFont typeface="Wingdings" charset="2"/>
                        <a:defRPr sz="2000">
                          <a:solidFill>
                            <a:schemeClr val="tx1"/>
                          </a:solidFill>
                          <a:effectLst>
                            <a:outerShdw blurRad="38100" dist="38100" dir="2700000" algn="tl">
                              <a:srgbClr val="000000"/>
                            </a:outerShdw>
                          </a:effectLst>
                          <a:latin typeface="Garamond" charset="0"/>
                        </a:defRPr>
                      </a:lvl3pPr>
                      <a:lvl4pPr>
                        <a:spcBef>
                          <a:spcPct val="20000"/>
                        </a:spcBef>
                        <a:buClr>
                          <a:schemeClr val="accent2"/>
                        </a:buClr>
                        <a:buSzPct val="70000"/>
                        <a:buFont typeface="Wingdings" charset="2"/>
                        <a:defRPr>
                          <a:solidFill>
                            <a:schemeClr val="tx1"/>
                          </a:solidFill>
                          <a:effectLst>
                            <a:outerShdw blurRad="38100" dist="38100" dir="2700000" algn="tl">
                              <a:srgbClr val="000000"/>
                            </a:outerShdw>
                          </a:effectLst>
                          <a:latin typeface="Garamond" charset="0"/>
                        </a:defRPr>
                      </a:lvl4pPr>
                      <a:lvl5pPr>
                        <a:spcBef>
                          <a:spcPct val="20000"/>
                        </a:spcBef>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5pPr>
                      <a:lvl6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6pPr>
                      <a:lvl7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7pPr>
                      <a:lvl8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8pPr>
                      <a:lvl9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charset="2"/>
                        <a:buNone/>
                        <a:tabLst/>
                      </a:pPr>
                      <a:r>
                        <a:rPr kumimoji="0" lang="en-US" altLang="en-US" sz="2800" b="0" i="0" u="none" strike="noStrike" cap="none" normalizeH="0" baseline="0">
                          <a:ln>
                            <a:noFill/>
                          </a:ln>
                          <a:solidFill>
                            <a:schemeClr val="tx1"/>
                          </a:solidFill>
                          <a:effectLst>
                            <a:outerShdw blurRad="38100" dist="38100" dir="2700000" algn="tl">
                              <a:srgbClr val="000000"/>
                            </a:outerShdw>
                          </a:effectLst>
                          <a:latin typeface="Garamond" charset="0"/>
                        </a:rPr>
                        <a:t>Mature (20-80%)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charset="2"/>
                        <a:defRPr sz="2800">
                          <a:solidFill>
                            <a:schemeClr val="tx1"/>
                          </a:solidFill>
                          <a:effectLst>
                            <a:outerShdw blurRad="38100" dist="38100" dir="2700000" algn="tl">
                              <a:srgbClr val="000000"/>
                            </a:outerShdw>
                          </a:effectLst>
                          <a:latin typeface="Garamond" charset="0"/>
                        </a:defRPr>
                      </a:lvl1pPr>
                      <a:lvl2pPr>
                        <a:spcBef>
                          <a:spcPct val="20000"/>
                        </a:spcBef>
                        <a:buClr>
                          <a:schemeClr val="accent2"/>
                        </a:buClr>
                        <a:buSzPct val="70000"/>
                        <a:buFont typeface="Wingdings" charset="2"/>
                        <a:defRPr sz="2400">
                          <a:solidFill>
                            <a:schemeClr val="tx1"/>
                          </a:solidFill>
                          <a:effectLst>
                            <a:outerShdw blurRad="38100" dist="38100" dir="2700000" algn="tl">
                              <a:srgbClr val="000000"/>
                            </a:outerShdw>
                          </a:effectLst>
                          <a:latin typeface="Garamond" charset="0"/>
                        </a:defRPr>
                      </a:lvl2pPr>
                      <a:lvl3pPr>
                        <a:spcBef>
                          <a:spcPct val="20000"/>
                        </a:spcBef>
                        <a:buClr>
                          <a:schemeClr val="tx2"/>
                        </a:buClr>
                        <a:buSzPct val="70000"/>
                        <a:buFont typeface="Wingdings" charset="2"/>
                        <a:defRPr sz="2000">
                          <a:solidFill>
                            <a:schemeClr val="tx1"/>
                          </a:solidFill>
                          <a:effectLst>
                            <a:outerShdw blurRad="38100" dist="38100" dir="2700000" algn="tl">
                              <a:srgbClr val="000000"/>
                            </a:outerShdw>
                          </a:effectLst>
                          <a:latin typeface="Garamond" charset="0"/>
                        </a:defRPr>
                      </a:lvl3pPr>
                      <a:lvl4pPr>
                        <a:spcBef>
                          <a:spcPct val="20000"/>
                        </a:spcBef>
                        <a:buClr>
                          <a:schemeClr val="accent2"/>
                        </a:buClr>
                        <a:buSzPct val="70000"/>
                        <a:buFont typeface="Wingdings" charset="2"/>
                        <a:defRPr>
                          <a:solidFill>
                            <a:schemeClr val="tx1"/>
                          </a:solidFill>
                          <a:effectLst>
                            <a:outerShdw blurRad="38100" dist="38100" dir="2700000" algn="tl">
                              <a:srgbClr val="000000"/>
                            </a:outerShdw>
                          </a:effectLst>
                          <a:latin typeface="Garamond" charset="0"/>
                        </a:defRPr>
                      </a:lvl4pPr>
                      <a:lvl5pPr>
                        <a:spcBef>
                          <a:spcPct val="20000"/>
                        </a:spcBef>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5pPr>
                      <a:lvl6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6pPr>
                      <a:lvl7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7pPr>
                      <a:lvl8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8pPr>
                      <a:lvl9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charset="2"/>
                        <a:buNone/>
                        <a:tabLst/>
                      </a:pPr>
                      <a:r>
                        <a:rPr kumimoji="0" lang="en-US" altLang="en-US" sz="2800" b="0" i="0" u="none" strike="noStrike" cap="none" normalizeH="0" baseline="0">
                          <a:ln>
                            <a:noFill/>
                          </a:ln>
                          <a:solidFill>
                            <a:schemeClr val="tx1"/>
                          </a:solidFill>
                          <a:effectLst>
                            <a:outerShdw blurRad="38100" dist="38100" dir="2700000" algn="tl">
                              <a:srgbClr val="000000"/>
                            </a:outerShdw>
                          </a:effectLst>
                          <a:latin typeface="Garamond" charset="0"/>
                        </a:rPr>
                        <a:t>0.75</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06400">
                <a:tc>
                  <a:txBody>
                    <a:bodyPr/>
                    <a:lstStyle>
                      <a:lvl1pPr>
                        <a:spcBef>
                          <a:spcPct val="20000"/>
                        </a:spcBef>
                        <a:buClr>
                          <a:schemeClr val="hlink"/>
                        </a:buClr>
                        <a:buSzPct val="70000"/>
                        <a:buFont typeface="Wingdings" charset="2"/>
                        <a:defRPr sz="2800">
                          <a:solidFill>
                            <a:schemeClr val="tx1"/>
                          </a:solidFill>
                          <a:effectLst>
                            <a:outerShdw blurRad="38100" dist="38100" dir="2700000" algn="tl">
                              <a:srgbClr val="000000"/>
                            </a:outerShdw>
                          </a:effectLst>
                          <a:latin typeface="Garamond" charset="0"/>
                        </a:defRPr>
                      </a:lvl1pPr>
                      <a:lvl2pPr>
                        <a:spcBef>
                          <a:spcPct val="20000"/>
                        </a:spcBef>
                        <a:buClr>
                          <a:schemeClr val="accent2"/>
                        </a:buClr>
                        <a:buSzPct val="70000"/>
                        <a:buFont typeface="Wingdings" charset="2"/>
                        <a:defRPr sz="2400">
                          <a:solidFill>
                            <a:schemeClr val="tx1"/>
                          </a:solidFill>
                          <a:effectLst>
                            <a:outerShdw blurRad="38100" dist="38100" dir="2700000" algn="tl">
                              <a:srgbClr val="000000"/>
                            </a:outerShdw>
                          </a:effectLst>
                          <a:latin typeface="Garamond" charset="0"/>
                        </a:defRPr>
                      </a:lvl2pPr>
                      <a:lvl3pPr>
                        <a:spcBef>
                          <a:spcPct val="20000"/>
                        </a:spcBef>
                        <a:buClr>
                          <a:schemeClr val="tx2"/>
                        </a:buClr>
                        <a:buSzPct val="70000"/>
                        <a:buFont typeface="Wingdings" charset="2"/>
                        <a:defRPr sz="2000">
                          <a:solidFill>
                            <a:schemeClr val="tx1"/>
                          </a:solidFill>
                          <a:effectLst>
                            <a:outerShdw blurRad="38100" dist="38100" dir="2700000" algn="tl">
                              <a:srgbClr val="000000"/>
                            </a:outerShdw>
                          </a:effectLst>
                          <a:latin typeface="Garamond" charset="0"/>
                        </a:defRPr>
                      </a:lvl3pPr>
                      <a:lvl4pPr>
                        <a:spcBef>
                          <a:spcPct val="20000"/>
                        </a:spcBef>
                        <a:buClr>
                          <a:schemeClr val="accent2"/>
                        </a:buClr>
                        <a:buSzPct val="70000"/>
                        <a:buFont typeface="Wingdings" charset="2"/>
                        <a:defRPr>
                          <a:solidFill>
                            <a:schemeClr val="tx1"/>
                          </a:solidFill>
                          <a:effectLst>
                            <a:outerShdw blurRad="38100" dist="38100" dir="2700000" algn="tl">
                              <a:srgbClr val="000000"/>
                            </a:outerShdw>
                          </a:effectLst>
                          <a:latin typeface="Garamond" charset="0"/>
                        </a:defRPr>
                      </a:lvl4pPr>
                      <a:lvl5pPr>
                        <a:spcBef>
                          <a:spcPct val="20000"/>
                        </a:spcBef>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5pPr>
                      <a:lvl6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6pPr>
                      <a:lvl7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7pPr>
                      <a:lvl8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8pPr>
                      <a:lvl9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charset="2"/>
                        <a:buNone/>
                        <a:tabLst/>
                      </a:pPr>
                      <a:endParaRPr kumimoji="0" lang="en-US" altLang="en-US" sz="2800" b="0" i="0" u="none" strike="noStrike" cap="none" normalizeH="0" baseline="0">
                        <a:ln>
                          <a:noFill/>
                        </a:ln>
                        <a:solidFill>
                          <a:schemeClr val="tx1"/>
                        </a:solidFill>
                        <a:effectLst>
                          <a:outerShdw blurRad="38100" dist="38100" dir="2700000" algn="tl">
                            <a:srgbClr val="000000"/>
                          </a:outerShdw>
                        </a:effectLst>
                        <a:latin typeface="Garamond"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charset="2"/>
                        <a:defRPr sz="2800">
                          <a:solidFill>
                            <a:schemeClr val="tx1"/>
                          </a:solidFill>
                          <a:effectLst>
                            <a:outerShdw blurRad="38100" dist="38100" dir="2700000" algn="tl">
                              <a:srgbClr val="000000"/>
                            </a:outerShdw>
                          </a:effectLst>
                          <a:latin typeface="Garamond" charset="0"/>
                        </a:defRPr>
                      </a:lvl1pPr>
                      <a:lvl2pPr>
                        <a:spcBef>
                          <a:spcPct val="20000"/>
                        </a:spcBef>
                        <a:buClr>
                          <a:schemeClr val="accent2"/>
                        </a:buClr>
                        <a:buSzPct val="70000"/>
                        <a:buFont typeface="Wingdings" charset="2"/>
                        <a:defRPr sz="2400">
                          <a:solidFill>
                            <a:schemeClr val="tx1"/>
                          </a:solidFill>
                          <a:effectLst>
                            <a:outerShdw blurRad="38100" dist="38100" dir="2700000" algn="tl">
                              <a:srgbClr val="000000"/>
                            </a:outerShdw>
                          </a:effectLst>
                          <a:latin typeface="Garamond" charset="0"/>
                        </a:defRPr>
                      </a:lvl2pPr>
                      <a:lvl3pPr>
                        <a:spcBef>
                          <a:spcPct val="20000"/>
                        </a:spcBef>
                        <a:buClr>
                          <a:schemeClr val="tx2"/>
                        </a:buClr>
                        <a:buSzPct val="70000"/>
                        <a:buFont typeface="Wingdings" charset="2"/>
                        <a:defRPr sz="2000">
                          <a:solidFill>
                            <a:schemeClr val="tx1"/>
                          </a:solidFill>
                          <a:effectLst>
                            <a:outerShdw blurRad="38100" dist="38100" dir="2700000" algn="tl">
                              <a:srgbClr val="000000"/>
                            </a:outerShdw>
                          </a:effectLst>
                          <a:latin typeface="Garamond" charset="0"/>
                        </a:defRPr>
                      </a:lvl3pPr>
                      <a:lvl4pPr>
                        <a:spcBef>
                          <a:spcPct val="20000"/>
                        </a:spcBef>
                        <a:buClr>
                          <a:schemeClr val="accent2"/>
                        </a:buClr>
                        <a:buSzPct val="70000"/>
                        <a:buFont typeface="Wingdings" charset="2"/>
                        <a:defRPr>
                          <a:solidFill>
                            <a:schemeClr val="tx1"/>
                          </a:solidFill>
                          <a:effectLst>
                            <a:outerShdw blurRad="38100" dist="38100" dir="2700000" algn="tl">
                              <a:srgbClr val="000000"/>
                            </a:outerShdw>
                          </a:effectLst>
                          <a:latin typeface="Garamond" charset="0"/>
                        </a:defRPr>
                      </a:lvl4pPr>
                      <a:lvl5pPr>
                        <a:spcBef>
                          <a:spcPct val="20000"/>
                        </a:spcBef>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5pPr>
                      <a:lvl6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6pPr>
                      <a:lvl7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7pPr>
                      <a:lvl8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8pPr>
                      <a:lvl9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charset="2"/>
                        <a:buNone/>
                        <a:tabLst/>
                      </a:pPr>
                      <a:r>
                        <a:rPr kumimoji="0" lang="en-US" altLang="en-US" sz="2800" b="0" i="0" u="none" strike="noStrike" cap="none" normalizeH="0" baseline="0">
                          <a:ln>
                            <a:noFill/>
                          </a:ln>
                          <a:solidFill>
                            <a:schemeClr val="tx1"/>
                          </a:solidFill>
                          <a:effectLst>
                            <a:outerShdw blurRad="38100" dist="38100" dir="2700000" algn="tl">
                              <a:srgbClr val="000000"/>
                            </a:outerShdw>
                          </a:effectLst>
                          <a:latin typeface="Garamond" charset="0"/>
                        </a:rPr>
                        <a:t>Overmature (&gt;80%)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charset="2"/>
                        <a:defRPr sz="2800">
                          <a:solidFill>
                            <a:schemeClr val="tx1"/>
                          </a:solidFill>
                          <a:effectLst>
                            <a:outerShdw blurRad="38100" dist="38100" dir="2700000" algn="tl">
                              <a:srgbClr val="000000"/>
                            </a:outerShdw>
                          </a:effectLst>
                          <a:latin typeface="Garamond" charset="0"/>
                        </a:defRPr>
                      </a:lvl1pPr>
                      <a:lvl2pPr>
                        <a:spcBef>
                          <a:spcPct val="20000"/>
                        </a:spcBef>
                        <a:buClr>
                          <a:schemeClr val="accent2"/>
                        </a:buClr>
                        <a:buSzPct val="70000"/>
                        <a:buFont typeface="Wingdings" charset="2"/>
                        <a:defRPr sz="2400">
                          <a:solidFill>
                            <a:schemeClr val="tx1"/>
                          </a:solidFill>
                          <a:effectLst>
                            <a:outerShdw blurRad="38100" dist="38100" dir="2700000" algn="tl">
                              <a:srgbClr val="000000"/>
                            </a:outerShdw>
                          </a:effectLst>
                          <a:latin typeface="Garamond" charset="0"/>
                        </a:defRPr>
                      </a:lvl2pPr>
                      <a:lvl3pPr>
                        <a:spcBef>
                          <a:spcPct val="20000"/>
                        </a:spcBef>
                        <a:buClr>
                          <a:schemeClr val="tx2"/>
                        </a:buClr>
                        <a:buSzPct val="70000"/>
                        <a:buFont typeface="Wingdings" charset="2"/>
                        <a:defRPr sz="2000">
                          <a:solidFill>
                            <a:schemeClr val="tx1"/>
                          </a:solidFill>
                          <a:effectLst>
                            <a:outerShdw blurRad="38100" dist="38100" dir="2700000" algn="tl">
                              <a:srgbClr val="000000"/>
                            </a:outerShdw>
                          </a:effectLst>
                          <a:latin typeface="Garamond" charset="0"/>
                        </a:defRPr>
                      </a:lvl3pPr>
                      <a:lvl4pPr>
                        <a:spcBef>
                          <a:spcPct val="20000"/>
                        </a:spcBef>
                        <a:buClr>
                          <a:schemeClr val="accent2"/>
                        </a:buClr>
                        <a:buSzPct val="70000"/>
                        <a:buFont typeface="Wingdings" charset="2"/>
                        <a:defRPr>
                          <a:solidFill>
                            <a:schemeClr val="tx1"/>
                          </a:solidFill>
                          <a:effectLst>
                            <a:outerShdw blurRad="38100" dist="38100" dir="2700000" algn="tl">
                              <a:srgbClr val="000000"/>
                            </a:outerShdw>
                          </a:effectLst>
                          <a:latin typeface="Garamond" charset="0"/>
                        </a:defRPr>
                      </a:lvl4pPr>
                      <a:lvl5pPr>
                        <a:spcBef>
                          <a:spcPct val="20000"/>
                        </a:spcBef>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5pPr>
                      <a:lvl6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6pPr>
                      <a:lvl7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7pPr>
                      <a:lvl8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8pPr>
                      <a:lvl9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charset="2"/>
                        <a:buNone/>
                        <a:tabLst/>
                      </a:pPr>
                      <a:r>
                        <a:rPr kumimoji="0" lang="en-US" altLang="en-US" sz="2800" b="0" i="0" u="none" strike="noStrike" cap="none" normalizeH="0" baseline="0">
                          <a:ln>
                            <a:noFill/>
                          </a:ln>
                          <a:solidFill>
                            <a:schemeClr val="tx1"/>
                          </a:solidFill>
                          <a:effectLst>
                            <a:outerShdw blurRad="38100" dist="38100" dir="2700000" algn="tl">
                              <a:srgbClr val="000000"/>
                            </a:outerShdw>
                          </a:effectLst>
                          <a:latin typeface="Garamond" charset="0"/>
                        </a:rPr>
                        <a:t>1.00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06400">
                <a:tc>
                  <a:txBody>
                    <a:bodyPr/>
                    <a:lstStyle>
                      <a:lvl1pPr>
                        <a:spcBef>
                          <a:spcPct val="20000"/>
                        </a:spcBef>
                        <a:buClr>
                          <a:schemeClr val="hlink"/>
                        </a:buClr>
                        <a:buSzPct val="70000"/>
                        <a:buFont typeface="Wingdings" charset="2"/>
                        <a:defRPr sz="2800">
                          <a:solidFill>
                            <a:schemeClr val="tx1"/>
                          </a:solidFill>
                          <a:effectLst>
                            <a:outerShdw blurRad="38100" dist="38100" dir="2700000" algn="tl">
                              <a:srgbClr val="000000"/>
                            </a:outerShdw>
                          </a:effectLst>
                          <a:latin typeface="Garamond" charset="0"/>
                        </a:defRPr>
                      </a:lvl1pPr>
                      <a:lvl2pPr>
                        <a:spcBef>
                          <a:spcPct val="20000"/>
                        </a:spcBef>
                        <a:buClr>
                          <a:schemeClr val="accent2"/>
                        </a:buClr>
                        <a:buSzPct val="70000"/>
                        <a:buFont typeface="Wingdings" charset="2"/>
                        <a:defRPr sz="2400">
                          <a:solidFill>
                            <a:schemeClr val="tx1"/>
                          </a:solidFill>
                          <a:effectLst>
                            <a:outerShdw blurRad="38100" dist="38100" dir="2700000" algn="tl">
                              <a:srgbClr val="000000"/>
                            </a:outerShdw>
                          </a:effectLst>
                          <a:latin typeface="Garamond" charset="0"/>
                        </a:defRPr>
                      </a:lvl2pPr>
                      <a:lvl3pPr>
                        <a:spcBef>
                          <a:spcPct val="20000"/>
                        </a:spcBef>
                        <a:buClr>
                          <a:schemeClr val="tx2"/>
                        </a:buClr>
                        <a:buSzPct val="70000"/>
                        <a:buFont typeface="Wingdings" charset="2"/>
                        <a:defRPr sz="2000">
                          <a:solidFill>
                            <a:schemeClr val="tx1"/>
                          </a:solidFill>
                          <a:effectLst>
                            <a:outerShdw blurRad="38100" dist="38100" dir="2700000" algn="tl">
                              <a:srgbClr val="000000"/>
                            </a:outerShdw>
                          </a:effectLst>
                          <a:latin typeface="Garamond" charset="0"/>
                        </a:defRPr>
                      </a:lvl3pPr>
                      <a:lvl4pPr>
                        <a:spcBef>
                          <a:spcPct val="20000"/>
                        </a:spcBef>
                        <a:buClr>
                          <a:schemeClr val="accent2"/>
                        </a:buClr>
                        <a:buSzPct val="70000"/>
                        <a:buFont typeface="Wingdings" charset="2"/>
                        <a:defRPr>
                          <a:solidFill>
                            <a:schemeClr val="tx1"/>
                          </a:solidFill>
                          <a:effectLst>
                            <a:outerShdw blurRad="38100" dist="38100" dir="2700000" algn="tl">
                              <a:srgbClr val="000000"/>
                            </a:outerShdw>
                          </a:effectLst>
                          <a:latin typeface="Garamond" charset="0"/>
                        </a:defRPr>
                      </a:lvl4pPr>
                      <a:lvl5pPr>
                        <a:spcBef>
                          <a:spcPct val="20000"/>
                        </a:spcBef>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5pPr>
                      <a:lvl6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6pPr>
                      <a:lvl7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7pPr>
                      <a:lvl8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8pPr>
                      <a:lvl9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charset="2"/>
                        <a:buNone/>
                        <a:tabLst/>
                      </a:pPr>
                      <a:r>
                        <a:rPr kumimoji="0" lang="en-US" altLang="en-US" sz="2800" b="0" i="0" u="none" strike="noStrike" cap="none" normalizeH="0" baseline="0">
                          <a:ln>
                            <a:noFill/>
                          </a:ln>
                          <a:solidFill>
                            <a:schemeClr val="tx1"/>
                          </a:solidFill>
                          <a:effectLst>
                            <a:outerShdw blurRad="38100" dist="38100" dir="2700000" algn="tl">
                              <a:srgbClr val="000000"/>
                            </a:outerShdw>
                          </a:effectLst>
                          <a:latin typeface="Garamond" charset="0"/>
                        </a:rPr>
                        <a:t>Moderate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charset="2"/>
                        <a:defRPr sz="2800">
                          <a:solidFill>
                            <a:schemeClr val="tx1"/>
                          </a:solidFill>
                          <a:effectLst>
                            <a:outerShdw blurRad="38100" dist="38100" dir="2700000" algn="tl">
                              <a:srgbClr val="000000"/>
                            </a:outerShdw>
                          </a:effectLst>
                          <a:latin typeface="Garamond" charset="0"/>
                        </a:defRPr>
                      </a:lvl1pPr>
                      <a:lvl2pPr>
                        <a:spcBef>
                          <a:spcPct val="20000"/>
                        </a:spcBef>
                        <a:buClr>
                          <a:schemeClr val="accent2"/>
                        </a:buClr>
                        <a:buSzPct val="70000"/>
                        <a:buFont typeface="Wingdings" charset="2"/>
                        <a:defRPr sz="2400">
                          <a:solidFill>
                            <a:schemeClr val="tx1"/>
                          </a:solidFill>
                          <a:effectLst>
                            <a:outerShdw blurRad="38100" dist="38100" dir="2700000" algn="tl">
                              <a:srgbClr val="000000"/>
                            </a:outerShdw>
                          </a:effectLst>
                          <a:latin typeface="Garamond" charset="0"/>
                        </a:defRPr>
                      </a:lvl2pPr>
                      <a:lvl3pPr>
                        <a:spcBef>
                          <a:spcPct val="20000"/>
                        </a:spcBef>
                        <a:buClr>
                          <a:schemeClr val="tx2"/>
                        </a:buClr>
                        <a:buSzPct val="70000"/>
                        <a:buFont typeface="Wingdings" charset="2"/>
                        <a:defRPr sz="2000">
                          <a:solidFill>
                            <a:schemeClr val="tx1"/>
                          </a:solidFill>
                          <a:effectLst>
                            <a:outerShdw blurRad="38100" dist="38100" dir="2700000" algn="tl">
                              <a:srgbClr val="000000"/>
                            </a:outerShdw>
                          </a:effectLst>
                          <a:latin typeface="Garamond" charset="0"/>
                        </a:defRPr>
                      </a:lvl3pPr>
                      <a:lvl4pPr>
                        <a:spcBef>
                          <a:spcPct val="20000"/>
                        </a:spcBef>
                        <a:buClr>
                          <a:schemeClr val="accent2"/>
                        </a:buClr>
                        <a:buSzPct val="70000"/>
                        <a:buFont typeface="Wingdings" charset="2"/>
                        <a:defRPr>
                          <a:solidFill>
                            <a:schemeClr val="tx1"/>
                          </a:solidFill>
                          <a:effectLst>
                            <a:outerShdw blurRad="38100" dist="38100" dir="2700000" algn="tl">
                              <a:srgbClr val="000000"/>
                            </a:outerShdw>
                          </a:effectLst>
                          <a:latin typeface="Garamond" charset="0"/>
                        </a:defRPr>
                      </a:lvl4pPr>
                      <a:lvl5pPr>
                        <a:spcBef>
                          <a:spcPct val="20000"/>
                        </a:spcBef>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5pPr>
                      <a:lvl6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6pPr>
                      <a:lvl7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7pPr>
                      <a:lvl8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8pPr>
                      <a:lvl9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charset="2"/>
                        <a:buNone/>
                        <a:tabLst/>
                      </a:pPr>
                      <a:r>
                        <a:rPr kumimoji="0" lang="en-US" altLang="en-US" sz="2800" b="0" i="0" u="none" strike="noStrike" cap="none" normalizeH="0" baseline="0">
                          <a:ln>
                            <a:noFill/>
                          </a:ln>
                          <a:solidFill>
                            <a:schemeClr val="tx1"/>
                          </a:solidFill>
                          <a:effectLst>
                            <a:outerShdw blurRad="38100" dist="38100" dir="2700000" algn="tl">
                              <a:srgbClr val="000000"/>
                            </a:outerShdw>
                          </a:effectLst>
                          <a:latin typeface="Garamond" charset="0"/>
                        </a:rPr>
                        <a:t>Young</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charset="2"/>
                        <a:defRPr sz="2800">
                          <a:solidFill>
                            <a:schemeClr val="tx1"/>
                          </a:solidFill>
                          <a:effectLst>
                            <a:outerShdw blurRad="38100" dist="38100" dir="2700000" algn="tl">
                              <a:srgbClr val="000000"/>
                            </a:outerShdw>
                          </a:effectLst>
                          <a:latin typeface="Garamond" charset="0"/>
                        </a:defRPr>
                      </a:lvl1pPr>
                      <a:lvl2pPr>
                        <a:spcBef>
                          <a:spcPct val="20000"/>
                        </a:spcBef>
                        <a:buClr>
                          <a:schemeClr val="accent2"/>
                        </a:buClr>
                        <a:buSzPct val="70000"/>
                        <a:buFont typeface="Wingdings" charset="2"/>
                        <a:defRPr sz="2400">
                          <a:solidFill>
                            <a:schemeClr val="tx1"/>
                          </a:solidFill>
                          <a:effectLst>
                            <a:outerShdw blurRad="38100" dist="38100" dir="2700000" algn="tl">
                              <a:srgbClr val="000000"/>
                            </a:outerShdw>
                          </a:effectLst>
                          <a:latin typeface="Garamond" charset="0"/>
                        </a:defRPr>
                      </a:lvl2pPr>
                      <a:lvl3pPr>
                        <a:spcBef>
                          <a:spcPct val="20000"/>
                        </a:spcBef>
                        <a:buClr>
                          <a:schemeClr val="tx2"/>
                        </a:buClr>
                        <a:buSzPct val="70000"/>
                        <a:buFont typeface="Wingdings" charset="2"/>
                        <a:defRPr sz="2000">
                          <a:solidFill>
                            <a:schemeClr val="tx1"/>
                          </a:solidFill>
                          <a:effectLst>
                            <a:outerShdw blurRad="38100" dist="38100" dir="2700000" algn="tl">
                              <a:srgbClr val="000000"/>
                            </a:outerShdw>
                          </a:effectLst>
                          <a:latin typeface="Garamond" charset="0"/>
                        </a:defRPr>
                      </a:lvl3pPr>
                      <a:lvl4pPr>
                        <a:spcBef>
                          <a:spcPct val="20000"/>
                        </a:spcBef>
                        <a:buClr>
                          <a:schemeClr val="accent2"/>
                        </a:buClr>
                        <a:buSzPct val="70000"/>
                        <a:buFont typeface="Wingdings" charset="2"/>
                        <a:defRPr>
                          <a:solidFill>
                            <a:schemeClr val="tx1"/>
                          </a:solidFill>
                          <a:effectLst>
                            <a:outerShdw blurRad="38100" dist="38100" dir="2700000" algn="tl">
                              <a:srgbClr val="000000"/>
                            </a:outerShdw>
                          </a:effectLst>
                          <a:latin typeface="Garamond" charset="0"/>
                        </a:defRPr>
                      </a:lvl4pPr>
                      <a:lvl5pPr>
                        <a:spcBef>
                          <a:spcPct val="20000"/>
                        </a:spcBef>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5pPr>
                      <a:lvl6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6pPr>
                      <a:lvl7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7pPr>
                      <a:lvl8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8pPr>
                      <a:lvl9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charset="2"/>
                        <a:buNone/>
                        <a:tabLst/>
                      </a:pPr>
                      <a:r>
                        <a:rPr kumimoji="0" lang="en-US" altLang="en-US" sz="2800" b="0" i="0" u="none" strike="noStrike" cap="none" normalizeH="0" baseline="0">
                          <a:ln>
                            <a:noFill/>
                          </a:ln>
                          <a:solidFill>
                            <a:schemeClr val="tx1"/>
                          </a:solidFill>
                          <a:effectLst>
                            <a:outerShdw blurRad="38100" dist="38100" dir="2700000" algn="tl">
                              <a:srgbClr val="000000"/>
                            </a:outerShdw>
                          </a:effectLst>
                          <a:latin typeface="Garamond" charset="0"/>
                        </a:rPr>
                        <a:t>0.75</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36575">
                <a:tc>
                  <a:txBody>
                    <a:bodyPr/>
                    <a:lstStyle>
                      <a:lvl1pPr>
                        <a:spcBef>
                          <a:spcPct val="20000"/>
                        </a:spcBef>
                        <a:buClr>
                          <a:schemeClr val="hlink"/>
                        </a:buClr>
                        <a:buSzPct val="70000"/>
                        <a:buFont typeface="Wingdings" charset="2"/>
                        <a:defRPr sz="2800">
                          <a:solidFill>
                            <a:schemeClr val="tx1"/>
                          </a:solidFill>
                          <a:effectLst>
                            <a:outerShdw blurRad="38100" dist="38100" dir="2700000" algn="tl">
                              <a:srgbClr val="000000"/>
                            </a:outerShdw>
                          </a:effectLst>
                          <a:latin typeface="Garamond" charset="0"/>
                        </a:defRPr>
                      </a:lvl1pPr>
                      <a:lvl2pPr>
                        <a:spcBef>
                          <a:spcPct val="20000"/>
                        </a:spcBef>
                        <a:buClr>
                          <a:schemeClr val="accent2"/>
                        </a:buClr>
                        <a:buSzPct val="70000"/>
                        <a:buFont typeface="Wingdings" charset="2"/>
                        <a:defRPr sz="2400">
                          <a:solidFill>
                            <a:schemeClr val="tx1"/>
                          </a:solidFill>
                          <a:effectLst>
                            <a:outerShdw blurRad="38100" dist="38100" dir="2700000" algn="tl">
                              <a:srgbClr val="000000"/>
                            </a:outerShdw>
                          </a:effectLst>
                          <a:latin typeface="Garamond" charset="0"/>
                        </a:defRPr>
                      </a:lvl2pPr>
                      <a:lvl3pPr>
                        <a:spcBef>
                          <a:spcPct val="20000"/>
                        </a:spcBef>
                        <a:buClr>
                          <a:schemeClr val="tx2"/>
                        </a:buClr>
                        <a:buSzPct val="70000"/>
                        <a:buFont typeface="Wingdings" charset="2"/>
                        <a:defRPr sz="2000">
                          <a:solidFill>
                            <a:schemeClr val="tx1"/>
                          </a:solidFill>
                          <a:effectLst>
                            <a:outerShdw blurRad="38100" dist="38100" dir="2700000" algn="tl">
                              <a:srgbClr val="000000"/>
                            </a:outerShdw>
                          </a:effectLst>
                          <a:latin typeface="Garamond" charset="0"/>
                        </a:defRPr>
                      </a:lvl3pPr>
                      <a:lvl4pPr>
                        <a:spcBef>
                          <a:spcPct val="20000"/>
                        </a:spcBef>
                        <a:buClr>
                          <a:schemeClr val="accent2"/>
                        </a:buClr>
                        <a:buSzPct val="70000"/>
                        <a:buFont typeface="Wingdings" charset="2"/>
                        <a:defRPr>
                          <a:solidFill>
                            <a:schemeClr val="tx1"/>
                          </a:solidFill>
                          <a:effectLst>
                            <a:outerShdw blurRad="38100" dist="38100" dir="2700000" algn="tl">
                              <a:srgbClr val="000000"/>
                            </a:outerShdw>
                          </a:effectLst>
                          <a:latin typeface="Garamond" charset="0"/>
                        </a:defRPr>
                      </a:lvl4pPr>
                      <a:lvl5pPr>
                        <a:spcBef>
                          <a:spcPct val="20000"/>
                        </a:spcBef>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5pPr>
                      <a:lvl6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6pPr>
                      <a:lvl7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7pPr>
                      <a:lvl8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8pPr>
                      <a:lvl9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charset="2"/>
                        <a:buNone/>
                        <a:tabLst/>
                      </a:pPr>
                      <a:endParaRPr kumimoji="0" lang="en-US" altLang="en-US" sz="2800" b="0" i="0" u="none" strike="noStrike" cap="none" normalizeH="0" baseline="0">
                        <a:ln>
                          <a:noFill/>
                        </a:ln>
                        <a:solidFill>
                          <a:schemeClr val="tx1"/>
                        </a:solidFill>
                        <a:effectLst>
                          <a:outerShdw blurRad="38100" dist="38100" dir="2700000" algn="tl">
                            <a:srgbClr val="000000"/>
                          </a:outerShdw>
                        </a:effectLst>
                        <a:latin typeface="Garamond"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charset="2"/>
                        <a:defRPr sz="2800">
                          <a:solidFill>
                            <a:schemeClr val="tx1"/>
                          </a:solidFill>
                          <a:effectLst>
                            <a:outerShdw blurRad="38100" dist="38100" dir="2700000" algn="tl">
                              <a:srgbClr val="000000"/>
                            </a:outerShdw>
                          </a:effectLst>
                          <a:latin typeface="Garamond" charset="0"/>
                        </a:defRPr>
                      </a:lvl1pPr>
                      <a:lvl2pPr>
                        <a:spcBef>
                          <a:spcPct val="20000"/>
                        </a:spcBef>
                        <a:buClr>
                          <a:schemeClr val="accent2"/>
                        </a:buClr>
                        <a:buSzPct val="70000"/>
                        <a:buFont typeface="Wingdings" charset="2"/>
                        <a:defRPr sz="2400">
                          <a:solidFill>
                            <a:schemeClr val="tx1"/>
                          </a:solidFill>
                          <a:effectLst>
                            <a:outerShdw blurRad="38100" dist="38100" dir="2700000" algn="tl">
                              <a:srgbClr val="000000"/>
                            </a:outerShdw>
                          </a:effectLst>
                          <a:latin typeface="Garamond" charset="0"/>
                        </a:defRPr>
                      </a:lvl2pPr>
                      <a:lvl3pPr>
                        <a:spcBef>
                          <a:spcPct val="20000"/>
                        </a:spcBef>
                        <a:buClr>
                          <a:schemeClr val="tx2"/>
                        </a:buClr>
                        <a:buSzPct val="70000"/>
                        <a:buFont typeface="Wingdings" charset="2"/>
                        <a:defRPr sz="2000">
                          <a:solidFill>
                            <a:schemeClr val="tx1"/>
                          </a:solidFill>
                          <a:effectLst>
                            <a:outerShdw blurRad="38100" dist="38100" dir="2700000" algn="tl">
                              <a:srgbClr val="000000"/>
                            </a:outerShdw>
                          </a:effectLst>
                          <a:latin typeface="Garamond" charset="0"/>
                        </a:defRPr>
                      </a:lvl3pPr>
                      <a:lvl4pPr>
                        <a:spcBef>
                          <a:spcPct val="20000"/>
                        </a:spcBef>
                        <a:buClr>
                          <a:schemeClr val="accent2"/>
                        </a:buClr>
                        <a:buSzPct val="70000"/>
                        <a:buFont typeface="Wingdings" charset="2"/>
                        <a:defRPr>
                          <a:solidFill>
                            <a:schemeClr val="tx1"/>
                          </a:solidFill>
                          <a:effectLst>
                            <a:outerShdw blurRad="38100" dist="38100" dir="2700000" algn="tl">
                              <a:srgbClr val="000000"/>
                            </a:outerShdw>
                          </a:effectLst>
                          <a:latin typeface="Garamond" charset="0"/>
                        </a:defRPr>
                      </a:lvl4pPr>
                      <a:lvl5pPr>
                        <a:spcBef>
                          <a:spcPct val="20000"/>
                        </a:spcBef>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5pPr>
                      <a:lvl6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6pPr>
                      <a:lvl7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7pPr>
                      <a:lvl8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8pPr>
                      <a:lvl9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charset="2"/>
                        <a:buNone/>
                        <a:tabLst/>
                      </a:pPr>
                      <a:r>
                        <a:rPr kumimoji="0" lang="en-US" altLang="en-US" sz="2800" b="0" i="0" u="none" strike="noStrike" cap="none" normalizeH="0" baseline="0">
                          <a:ln>
                            <a:noFill/>
                          </a:ln>
                          <a:solidFill>
                            <a:schemeClr val="tx1"/>
                          </a:solidFill>
                          <a:effectLst>
                            <a:outerShdw blurRad="38100" dist="38100" dir="2700000" algn="tl">
                              <a:srgbClr val="000000"/>
                            </a:outerShdw>
                          </a:effectLst>
                          <a:latin typeface="Garamond" charset="0"/>
                        </a:rPr>
                        <a:t>Mature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charset="2"/>
                        <a:defRPr sz="2800">
                          <a:solidFill>
                            <a:schemeClr val="tx1"/>
                          </a:solidFill>
                          <a:effectLst>
                            <a:outerShdw blurRad="38100" dist="38100" dir="2700000" algn="tl">
                              <a:srgbClr val="000000"/>
                            </a:outerShdw>
                          </a:effectLst>
                          <a:latin typeface="Garamond" charset="0"/>
                        </a:defRPr>
                      </a:lvl1pPr>
                      <a:lvl2pPr>
                        <a:spcBef>
                          <a:spcPct val="20000"/>
                        </a:spcBef>
                        <a:buClr>
                          <a:schemeClr val="accent2"/>
                        </a:buClr>
                        <a:buSzPct val="70000"/>
                        <a:buFont typeface="Wingdings" charset="2"/>
                        <a:defRPr sz="2400">
                          <a:solidFill>
                            <a:schemeClr val="tx1"/>
                          </a:solidFill>
                          <a:effectLst>
                            <a:outerShdw blurRad="38100" dist="38100" dir="2700000" algn="tl">
                              <a:srgbClr val="000000"/>
                            </a:outerShdw>
                          </a:effectLst>
                          <a:latin typeface="Garamond" charset="0"/>
                        </a:defRPr>
                      </a:lvl2pPr>
                      <a:lvl3pPr>
                        <a:spcBef>
                          <a:spcPct val="20000"/>
                        </a:spcBef>
                        <a:buClr>
                          <a:schemeClr val="tx2"/>
                        </a:buClr>
                        <a:buSzPct val="70000"/>
                        <a:buFont typeface="Wingdings" charset="2"/>
                        <a:defRPr sz="2000">
                          <a:solidFill>
                            <a:schemeClr val="tx1"/>
                          </a:solidFill>
                          <a:effectLst>
                            <a:outerShdw blurRad="38100" dist="38100" dir="2700000" algn="tl">
                              <a:srgbClr val="000000"/>
                            </a:outerShdw>
                          </a:effectLst>
                          <a:latin typeface="Garamond" charset="0"/>
                        </a:defRPr>
                      </a:lvl3pPr>
                      <a:lvl4pPr>
                        <a:spcBef>
                          <a:spcPct val="20000"/>
                        </a:spcBef>
                        <a:buClr>
                          <a:schemeClr val="accent2"/>
                        </a:buClr>
                        <a:buSzPct val="70000"/>
                        <a:buFont typeface="Wingdings" charset="2"/>
                        <a:defRPr>
                          <a:solidFill>
                            <a:schemeClr val="tx1"/>
                          </a:solidFill>
                          <a:effectLst>
                            <a:outerShdw blurRad="38100" dist="38100" dir="2700000" algn="tl">
                              <a:srgbClr val="000000"/>
                            </a:outerShdw>
                          </a:effectLst>
                          <a:latin typeface="Garamond" charset="0"/>
                        </a:defRPr>
                      </a:lvl4pPr>
                      <a:lvl5pPr>
                        <a:spcBef>
                          <a:spcPct val="20000"/>
                        </a:spcBef>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5pPr>
                      <a:lvl6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6pPr>
                      <a:lvl7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7pPr>
                      <a:lvl8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8pPr>
                      <a:lvl9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charset="2"/>
                        <a:buNone/>
                        <a:tabLst/>
                      </a:pPr>
                      <a:r>
                        <a:rPr kumimoji="0" lang="en-US" altLang="en-US" sz="2800" b="1" i="0" u="none" strike="noStrike" cap="none" normalizeH="0" baseline="0">
                          <a:ln>
                            <a:noFill/>
                          </a:ln>
                          <a:solidFill>
                            <a:schemeClr val="tx1"/>
                          </a:solidFill>
                          <a:effectLst>
                            <a:outerShdw blurRad="38100" dist="38100" dir="2700000" algn="tl">
                              <a:srgbClr val="000000"/>
                            </a:outerShdw>
                          </a:effectLst>
                          <a:latin typeface="Garamond" charset="0"/>
                        </a:rPr>
                        <a:t>1.00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06400">
                <a:tc>
                  <a:txBody>
                    <a:bodyPr/>
                    <a:lstStyle>
                      <a:lvl1pPr>
                        <a:spcBef>
                          <a:spcPct val="20000"/>
                        </a:spcBef>
                        <a:buClr>
                          <a:schemeClr val="hlink"/>
                        </a:buClr>
                        <a:buSzPct val="70000"/>
                        <a:buFont typeface="Wingdings" charset="2"/>
                        <a:defRPr sz="2800">
                          <a:solidFill>
                            <a:schemeClr val="tx1"/>
                          </a:solidFill>
                          <a:effectLst>
                            <a:outerShdw blurRad="38100" dist="38100" dir="2700000" algn="tl">
                              <a:srgbClr val="000000"/>
                            </a:outerShdw>
                          </a:effectLst>
                          <a:latin typeface="Garamond" charset="0"/>
                        </a:defRPr>
                      </a:lvl1pPr>
                      <a:lvl2pPr>
                        <a:spcBef>
                          <a:spcPct val="20000"/>
                        </a:spcBef>
                        <a:buClr>
                          <a:schemeClr val="accent2"/>
                        </a:buClr>
                        <a:buSzPct val="70000"/>
                        <a:buFont typeface="Wingdings" charset="2"/>
                        <a:defRPr sz="2400">
                          <a:solidFill>
                            <a:schemeClr val="tx1"/>
                          </a:solidFill>
                          <a:effectLst>
                            <a:outerShdw blurRad="38100" dist="38100" dir="2700000" algn="tl">
                              <a:srgbClr val="000000"/>
                            </a:outerShdw>
                          </a:effectLst>
                          <a:latin typeface="Garamond" charset="0"/>
                        </a:defRPr>
                      </a:lvl2pPr>
                      <a:lvl3pPr>
                        <a:spcBef>
                          <a:spcPct val="20000"/>
                        </a:spcBef>
                        <a:buClr>
                          <a:schemeClr val="tx2"/>
                        </a:buClr>
                        <a:buSzPct val="70000"/>
                        <a:buFont typeface="Wingdings" charset="2"/>
                        <a:defRPr sz="2000">
                          <a:solidFill>
                            <a:schemeClr val="tx1"/>
                          </a:solidFill>
                          <a:effectLst>
                            <a:outerShdw blurRad="38100" dist="38100" dir="2700000" algn="tl">
                              <a:srgbClr val="000000"/>
                            </a:outerShdw>
                          </a:effectLst>
                          <a:latin typeface="Garamond" charset="0"/>
                        </a:defRPr>
                      </a:lvl3pPr>
                      <a:lvl4pPr>
                        <a:spcBef>
                          <a:spcPct val="20000"/>
                        </a:spcBef>
                        <a:buClr>
                          <a:schemeClr val="accent2"/>
                        </a:buClr>
                        <a:buSzPct val="70000"/>
                        <a:buFont typeface="Wingdings" charset="2"/>
                        <a:defRPr>
                          <a:solidFill>
                            <a:schemeClr val="tx1"/>
                          </a:solidFill>
                          <a:effectLst>
                            <a:outerShdw blurRad="38100" dist="38100" dir="2700000" algn="tl">
                              <a:srgbClr val="000000"/>
                            </a:outerShdw>
                          </a:effectLst>
                          <a:latin typeface="Garamond" charset="0"/>
                        </a:defRPr>
                      </a:lvl4pPr>
                      <a:lvl5pPr>
                        <a:spcBef>
                          <a:spcPct val="20000"/>
                        </a:spcBef>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5pPr>
                      <a:lvl6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6pPr>
                      <a:lvl7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7pPr>
                      <a:lvl8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8pPr>
                      <a:lvl9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charset="2"/>
                        <a:buNone/>
                        <a:tabLst/>
                      </a:pPr>
                      <a:endParaRPr kumimoji="0" lang="en-US" altLang="en-US" sz="2800" b="0" i="0" u="none" strike="noStrike" cap="none" normalizeH="0" baseline="0">
                        <a:ln>
                          <a:noFill/>
                        </a:ln>
                        <a:solidFill>
                          <a:schemeClr val="tx1"/>
                        </a:solidFill>
                        <a:effectLst>
                          <a:outerShdw blurRad="38100" dist="38100" dir="2700000" algn="tl">
                            <a:srgbClr val="000000"/>
                          </a:outerShdw>
                        </a:effectLst>
                        <a:latin typeface="Garamond"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charset="2"/>
                        <a:defRPr sz="2800">
                          <a:solidFill>
                            <a:schemeClr val="tx1"/>
                          </a:solidFill>
                          <a:effectLst>
                            <a:outerShdw blurRad="38100" dist="38100" dir="2700000" algn="tl">
                              <a:srgbClr val="000000"/>
                            </a:outerShdw>
                          </a:effectLst>
                          <a:latin typeface="Garamond" charset="0"/>
                        </a:defRPr>
                      </a:lvl1pPr>
                      <a:lvl2pPr>
                        <a:spcBef>
                          <a:spcPct val="20000"/>
                        </a:spcBef>
                        <a:buClr>
                          <a:schemeClr val="accent2"/>
                        </a:buClr>
                        <a:buSzPct val="70000"/>
                        <a:buFont typeface="Wingdings" charset="2"/>
                        <a:defRPr sz="2400">
                          <a:solidFill>
                            <a:schemeClr val="tx1"/>
                          </a:solidFill>
                          <a:effectLst>
                            <a:outerShdw blurRad="38100" dist="38100" dir="2700000" algn="tl">
                              <a:srgbClr val="000000"/>
                            </a:outerShdw>
                          </a:effectLst>
                          <a:latin typeface="Garamond" charset="0"/>
                        </a:defRPr>
                      </a:lvl2pPr>
                      <a:lvl3pPr>
                        <a:spcBef>
                          <a:spcPct val="20000"/>
                        </a:spcBef>
                        <a:buClr>
                          <a:schemeClr val="tx2"/>
                        </a:buClr>
                        <a:buSzPct val="70000"/>
                        <a:buFont typeface="Wingdings" charset="2"/>
                        <a:defRPr sz="2000">
                          <a:solidFill>
                            <a:schemeClr val="tx1"/>
                          </a:solidFill>
                          <a:effectLst>
                            <a:outerShdw blurRad="38100" dist="38100" dir="2700000" algn="tl">
                              <a:srgbClr val="000000"/>
                            </a:outerShdw>
                          </a:effectLst>
                          <a:latin typeface="Garamond" charset="0"/>
                        </a:defRPr>
                      </a:lvl3pPr>
                      <a:lvl4pPr>
                        <a:spcBef>
                          <a:spcPct val="20000"/>
                        </a:spcBef>
                        <a:buClr>
                          <a:schemeClr val="accent2"/>
                        </a:buClr>
                        <a:buSzPct val="70000"/>
                        <a:buFont typeface="Wingdings" charset="2"/>
                        <a:defRPr>
                          <a:solidFill>
                            <a:schemeClr val="tx1"/>
                          </a:solidFill>
                          <a:effectLst>
                            <a:outerShdw blurRad="38100" dist="38100" dir="2700000" algn="tl">
                              <a:srgbClr val="000000"/>
                            </a:outerShdw>
                          </a:effectLst>
                          <a:latin typeface="Garamond" charset="0"/>
                        </a:defRPr>
                      </a:lvl4pPr>
                      <a:lvl5pPr>
                        <a:spcBef>
                          <a:spcPct val="20000"/>
                        </a:spcBef>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5pPr>
                      <a:lvl6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6pPr>
                      <a:lvl7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7pPr>
                      <a:lvl8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8pPr>
                      <a:lvl9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charset="2"/>
                        <a:buNone/>
                        <a:tabLst/>
                      </a:pPr>
                      <a:r>
                        <a:rPr kumimoji="0" lang="en-US" altLang="en-US" sz="2800" b="0" i="0" u="none" strike="noStrike" cap="none" normalizeH="0" baseline="0">
                          <a:ln>
                            <a:noFill/>
                          </a:ln>
                          <a:solidFill>
                            <a:schemeClr val="tx1"/>
                          </a:solidFill>
                          <a:effectLst>
                            <a:outerShdw blurRad="38100" dist="38100" dir="2700000" algn="tl">
                              <a:srgbClr val="000000"/>
                            </a:outerShdw>
                          </a:effectLst>
                          <a:latin typeface="Garamond" charset="0"/>
                        </a:rPr>
                        <a:t>Overmature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charset="2"/>
                        <a:defRPr sz="2800">
                          <a:solidFill>
                            <a:schemeClr val="tx1"/>
                          </a:solidFill>
                          <a:effectLst>
                            <a:outerShdw blurRad="38100" dist="38100" dir="2700000" algn="tl">
                              <a:srgbClr val="000000"/>
                            </a:outerShdw>
                          </a:effectLst>
                          <a:latin typeface="Garamond" charset="0"/>
                        </a:defRPr>
                      </a:lvl1pPr>
                      <a:lvl2pPr>
                        <a:spcBef>
                          <a:spcPct val="20000"/>
                        </a:spcBef>
                        <a:buClr>
                          <a:schemeClr val="accent2"/>
                        </a:buClr>
                        <a:buSzPct val="70000"/>
                        <a:buFont typeface="Wingdings" charset="2"/>
                        <a:defRPr sz="2400">
                          <a:solidFill>
                            <a:schemeClr val="tx1"/>
                          </a:solidFill>
                          <a:effectLst>
                            <a:outerShdw blurRad="38100" dist="38100" dir="2700000" algn="tl">
                              <a:srgbClr val="000000"/>
                            </a:outerShdw>
                          </a:effectLst>
                          <a:latin typeface="Garamond" charset="0"/>
                        </a:defRPr>
                      </a:lvl2pPr>
                      <a:lvl3pPr>
                        <a:spcBef>
                          <a:spcPct val="20000"/>
                        </a:spcBef>
                        <a:buClr>
                          <a:schemeClr val="tx2"/>
                        </a:buClr>
                        <a:buSzPct val="70000"/>
                        <a:buFont typeface="Wingdings" charset="2"/>
                        <a:defRPr sz="2000">
                          <a:solidFill>
                            <a:schemeClr val="tx1"/>
                          </a:solidFill>
                          <a:effectLst>
                            <a:outerShdw blurRad="38100" dist="38100" dir="2700000" algn="tl">
                              <a:srgbClr val="000000"/>
                            </a:outerShdw>
                          </a:effectLst>
                          <a:latin typeface="Garamond" charset="0"/>
                        </a:defRPr>
                      </a:lvl3pPr>
                      <a:lvl4pPr>
                        <a:spcBef>
                          <a:spcPct val="20000"/>
                        </a:spcBef>
                        <a:buClr>
                          <a:schemeClr val="accent2"/>
                        </a:buClr>
                        <a:buSzPct val="70000"/>
                        <a:buFont typeface="Wingdings" charset="2"/>
                        <a:defRPr>
                          <a:solidFill>
                            <a:schemeClr val="tx1"/>
                          </a:solidFill>
                          <a:effectLst>
                            <a:outerShdw blurRad="38100" dist="38100" dir="2700000" algn="tl">
                              <a:srgbClr val="000000"/>
                            </a:outerShdw>
                          </a:effectLst>
                          <a:latin typeface="Garamond" charset="0"/>
                        </a:defRPr>
                      </a:lvl4pPr>
                      <a:lvl5pPr>
                        <a:spcBef>
                          <a:spcPct val="20000"/>
                        </a:spcBef>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5pPr>
                      <a:lvl6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6pPr>
                      <a:lvl7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7pPr>
                      <a:lvl8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8pPr>
                      <a:lvl9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charset="2"/>
                        <a:buNone/>
                        <a:tabLst/>
                      </a:pPr>
                      <a:r>
                        <a:rPr kumimoji="0" lang="en-US" altLang="en-US" sz="2800" b="0" i="0" u="none" strike="noStrike" cap="none" normalizeH="0" baseline="0">
                          <a:ln>
                            <a:noFill/>
                          </a:ln>
                          <a:solidFill>
                            <a:schemeClr val="tx1"/>
                          </a:solidFill>
                          <a:effectLst>
                            <a:outerShdw blurRad="38100" dist="38100" dir="2700000" algn="tl">
                              <a:srgbClr val="000000"/>
                            </a:outerShdw>
                          </a:effectLst>
                          <a:latin typeface="Garamond" charset="0"/>
                        </a:rPr>
                        <a:t>1.25</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06400">
                <a:tc>
                  <a:txBody>
                    <a:bodyPr/>
                    <a:lstStyle>
                      <a:lvl1pPr>
                        <a:spcBef>
                          <a:spcPct val="20000"/>
                        </a:spcBef>
                        <a:buClr>
                          <a:schemeClr val="hlink"/>
                        </a:buClr>
                        <a:buSzPct val="70000"/>
                        <a:buFont typeface="Wingdings" charset="2"/>
                        <a:defRPr sz="2800">
                          <a:solidFill>
                            <a:schemeClr val="tx1"/>
                          </a:solidFill>
                          <a:effectLst>
                            <a:outerShdw blurRad="38100" dist="38100" dir="2700000" algn="tl">
                              <a:srgbClr val="000000"/>
                            </a:outerShdw>
                          </a:effectLst>
                          <a:latin typeface="Garamond" charset="0"/>
                        </a:defRPr>
                      </a:lvl1pPr>
                      <a:lvl2pPr>
                        <a:spcBef>
                          <a:spcPct val="20000"/>
                        </a:spcBef>
                        <a:buClr>
                          <a:schemeClr val="accent2"/>
                        </a:buClr>
                        <a:buSzPct val="70000"/>
                        <a:buFont typeface="Wingdings" charset="2"/>
                        <a:defRPr sz="2400">
                          <a:solidFill>
                            <a:schemeClr val="tx1"/>
                          </a:solidFill>
                          <a:effectLst>
                            <a:outerShdw blurRad="38100" dist="38100" dir="2700000" algn="tl">
                              <a:srgbClr val="000000"/>
                            </a:outerShdw>
                          </a:effectLst>
                          <a:latin typeface="Garamond" charset="0"/>
                        </a:defRPr>
                      </a:lvl2pPr>
                      <a:lvl3pPr>
                        <a:spcBef>
                          <a:spcPct val="20000"/>
                        </a:spcBef>
                        <a:buClr>
                          <a:schemeClr val="tx2"/>
                        </a:buClr>
                        <a:buSzPct val="70000"/>
                        <a:buFont typeface="Wingdings" charset="2"/>
                        <a:defRPr sz="2000">
                          <a:solidFill>
                            <a:schemeClr val="tx1"/>
                          </a:solidFill>
                          <a:effectLst>
                            <a:outerShdw blurRad="38100" dist="38100" dir="2700000" algn="tl">
                              <a:srgbClr val="000000"/>
                            </a:outerShdw>
                          </a:effectLst>
                          <a:latin typeface="Garamond" charset="0"/>
                        </a:defRPr>
                      </a:lvl3pPr>
                      <a:lvl4pPr>
                        <a:spcBef>
                          <a:spcPct val="20000"/>
                        </a:spcBef>
                        <a:buClr>
                          <a:schemeClr val="accent2"/>
                        </a:buClr>
                        <a:buSzPct val="70000"/>
                        <a:buFont typeface="Wingdings" charset="2"/>
                        <a:defRPr>
                          <a:solidFill>
                            <a:schemeClr val="tx1"/>
                          </a:solidFill>
                          <a:effectLst>
                            <a:outerShdw blurRad="38100" dist="38100" dir="2700000" algn="tl">
                              <a:srgbClr val="000000"/>
                            </a:outerShdw>
                          </a:effectLst>
                          <a:latin typeface="Garamond" charset="0"/>
                        </a:defRPr>
                      </a:lvl4pPr>
                      <a:lvl5pPr>
                        <a:spcBef>
                          <a:spcPct val="20000"/>
                        </a:spcBef>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5pPr>
                      <a:lvl6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6pPr>
                      <a:lvl7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7pPr>
                      <a:lvl8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8pPr>
                      <a:lvl9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charset="2"/>
                        <a:buNone/>
                        <a:tabLst/>
                      </a:pPr>
                      <a:r>
                        <a:rPr kumimoji="0" lang="en-US" altLang="en-US" sz="2800" b="0" i="0" u="none" strike="noStrike" cap="none" normalizeH="0" baseline="0">
                          <a:ln>
                            <a:noFill/>
                          </a:ln>
                          <a:solidFill>
                            <a:schemeClr val="tx1"/>
                          </a:solidFill>
                          <a:effectLst>
                            <a:outerShdw blurRad="38100" dist="38100" dir="2700000" algn="tl">
                              <a:srgbClr val="000000"/>
                            </a:outerShdw>
                          </a:effectLst>
                          <a:latin typeface="Garamond" charset="0"/>
                        </a:rPr>
                        <a:t>Poor</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charset="2"/>
                        <a:defRPr sz="2800">
                          <a:solidFill>
                            <a:schemeClr val="tx1"/>
                          </a:solidFill>
                          <a:effectLst>
                            <a:outerShdw blurRad="38100" dist="38100" dir="2700000" algn="tl">
                              <a:srgbClr val="000000"/>
                            </a:outerShdw>
                          </a:effectLst>
                          <a:latin typeface="Garamond" charset="0"/>
                        </a:defRPr>
                      </a:lvl1pPr>
                      <a:lvl2pPr>
                        <a:spcBef>
                          <a:spcPct val="20000"/>
                        </a:spcBef>
                        <a:buClr>
                          <a:schemeClr val="accent2"/>
                        </a:buClr>
                        <a:buSzPct val="70000"/>
                        <a:buFont typeface="Wingdings" charset="2"/>
                        <a:defRPr sz="2400">
                          <a:solidFill>
                            <a:schemeClr val="tx1"/>
                          </a:solidFill>
                          <a:effectLst>
                            <a:outerShdw blurRad="38100" dist="38100" dir="2700000" algn="tl">
                              <a:srgbClr val="000000"/>
                            </a:outerShdw>
                          </a:effectLst>
                          <a:latin typeface="Garamond" charset="0"/>
                        </a:defRPr>
                      </a:lvl2pPr>
                      <a:lvl3pPr>
                        <a:spcBef>
                          <a:spcPct val="20000"/>
                        </a:spcBef>
                        <a:buClr>
                          <a:schemeClr val="tx2"/>
                        </a:buClr>
                        <a:buSzPct val="70000"/>
                        <a:buFont typeface="Wingdings" charset="2"/>
                        <a:defRPr sz="2000">
                          <a:solidFill>
                            <a:schemeClr val="tx1"/>
                          </a:solidFill>
                          <a:effectLst>
                            <a:outerShdw blurRad="38100" dist="38100" dir="2700000" algn="tl">
                              <a:srgbClr val="000000"/>
                            </a:outerShdw>
                          </a:effectLst>
                          <a:latin typeface="Garamond" charset="0"/>
                        </a:defRPr>
                      </a:lvl3pPr>
                      <a:lvl4pPr>
                        <a:spcBef>
                          <a:spcPct val="20000"/>
                        </a:spcBef>
                        <a:buClr>
                          <a:schemeClr val="accent2"/>
                        </a:buClr>
                        <a:buSzPct val="70000"/>
                        <a:buFont typeface="Wingdings" charset="2"/>
                        <a:defRPr>
                          <a:solidFill>
                            <a:schemeClr val="tx1"/>
                          </a:solidFill>
                          <a:effectLst>
                            <a:outerShdw blurRad="38100" dist="38100" dir="2700000" algn="tl">
                              <a:srgbClr val="000000"/>
                            </a:outerShdw>
                          </a:effectLst>
                          <a:latin typeface="Garamond" charset="0"/>
                        </a:defRPr>
                      </a:lvl4pPr>
                      <a:lvl5pPr>
                        <a:spcBef>
                          <a:spcPct val="20000"/>
                        </a:spcBef>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5pPr>
                      <a:lvl6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6pPr>
                      <a:lvl7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7pPr>
                      <a:lvl8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8pPr>
                      <a:lvl9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charset="2"/>
                        <a:buNone/>
                        <a:tabLst/>
                      </a:pPr>
                      <a:r>
                        <a:rPr kumimoji="0" lang="en-US" altLang="en-US" sz="2800" b="0" i="0" u="none" strike="noStrike" cap="none" normalizeH="0" baseline="0">
                          <a:ln>
                            <a:noFill/>
                          </a:ln>
                          <a:solidFill>
                            <a:schemeClr val="tx1"/>
                          </a:solidFill>
                          <a:effectLst>
                            <a:outerShdw blurRad="38100" dist="38100" dir="2700000" algn="tl">
                              <a:srgbClr val="000000"/>
                            </a:outerShdw>
                          </a:effectLst>
                          <a:latin typeface="Garamond" charset="0"/>
                        </a:rPr>
                        <a:t>Young</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charset="2"/>
                        <a:defRPr sz="2800">
                          <a:solidFill>
                            <a:schemeClr val="tx1"/>
                          </a:solidFill>
                          <a:effectLst>
                            <a:outerShdw blurRad="38100" dist="38100" dir="2700000" algn="tl">
                              <a:srgbClr val="000000"/>
                            </a:outerShdw>
                          </a:effectLst>
                          <a:latin typeface="Garamond" charset="0"/>
                        </a:defRPr>
                      </a:lvl1pPr>
                      <a:lvl2pPr>
                        <a:spcBef>
                          <a:spcPct val="20000"/>
                        </a:spcBef>
                        <a:buClr>
                          <a:schemeClr val="accent2"/>
                        </a:buClr>
                        <a:buSzPct val="70000"/>
                        <a:buFont typeface="Wingdings" charset="2"/>
                        <a:defRPr sz="2400">
                          <a:solidFill>
                            <a:schemeClr val="tx1"/>
                          </a:solidFill>
                          <a:effectLst>
                            <a:outerShdw blurRad="38100" dist="38100" dir="2700000" algn="tl">
                              <a:srgbClr val="000000"/>
                            </a:outerShdw>
                          </a:effectLst>
                          <a:latin typeface="Garamond" charset="0"/>
                        </a:defRPr>
                      </a:lvl2pPr>
                      <a:lvl3pPr>
                        <a:spcBef>
                          <a:spcPct val="20000"/>
                        </a:spcBef>
                        <a:buClr>
                          <a:schemeClr val="tx2"/>
                        </a:buClr>
                        <a:buSzPct val="70000"/>
                        <a:buFont typeface="Wingdings" charset="2"/>
                        <a:defRPr sz="2000">
                          <a:solidFill>
                            <a:schemeClr val="tx1"/>
                          </a:solidFill>
                          <a:effectLst>
                            <a:outerShdw blurRad="38100" dist="38100" dir="2700000" algn="tl">
                              <a:srgbClr val="000000"/>
                            </a:outerShdw>
                          </a:effectLst>
                          <a:latin typeface="Garamond" charset="0"/>
                        </a:defRPr>
                      </a:lvl3pPr>
                      <a:lvl4pPr>
                        <a:spcBef>
                          <a:spcPct val="20000"/>
                        </a:spcBef>
                        <a:buClr>
                          <a:schemeClr val="accent2"/>
                        </a:buClr>
                        <a:buSzPct val="70000"/>
                        <a:buFont typeface="Wingdings" charset="2"/>
                        <a:defRPr>
                          <a:solidFill>
                            <a:schemeClr val="tx1"/>
                          </a:solidFill>
                          <a:effectLst>
                            <a:outerShdw blurRad="38100" dist="38100" dir="2700000" algn="tl">
                              <a:srgbClr val="000000"/>
                            </a:outerShdw>
                          </a:effectLst>
                          <a:latin typeface="Garamond" charset="0"/>
                        </a:defRPr>
                      </a:lvl4pPr>
                      <a:lvl5pPr>
                        <a:spcBef>
                          <a:spcPct val="20000"/>
                        </a:spcBef>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5pPr>
                      <a:lvl6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6pPr>
                      <a:lvl7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7pPr>
                      <a:lvl8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8pPr>
                      <a:lvl9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charset="2"/>
                        <a:buNone/>
                        <a:tabLst/>
                      </a:pPr>
                      <a:r>
                        <a:rPr kumimoji="0" lang="en-US" altLang="en-US" sz="2800" b="0" i="0" u="none" strike="noStrike" cap="none" normalizeH="0" baseline="0">
                          <a:ln>
                            <a:noFill/>
                          </a:ln>
                          <a:solidFill>
                            <a:schemeClr val="tx1"/>
                          </a:solidFill>
                          <a:effectLst>
                            <a:outerShdw blurRad="38100" dist="38100" dir="2700000" algn="tl">
                              <a:srgbClr val="000000"/>
                            </a:outerShdw>
                          </a:effectLst>
                          <a:latin typeface="Garamond" charset="0"/>
                        </a:rPr>
                        <a:t>1.00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06400">
                <a:tc>
                  <a:txBody>
                    <a:bodyPr/>
                    <a:lstStyle>
                      <a:lvl1pPr>
                        <a:spcBef>
                          <a:spcPct val="20000"/>
                        </a:spcBef>
                        <a:buClr>
                          <a:schemeClr val="hlink"/>
                        </a:buClr>
                        <a:buSzPct val="70000"/>
                        <a:buFont typeface="Wingdings" charset="2"/>
                        <a:defRPr sz="2800">
                          <a:solidFill>
                            <a:schemeClr val="tx1"/>
                          </a:solidFill>
                          <a:effectLst>
                            <a:outerShdw blurRad="38100" dist="38100" dir="2700000" algn="tl">
                              <a:srgbClr val="000000"/>
                            </a:outerShdw>
                          </a:effectLst>
                          <a:latin typeface="Garamond" charset="0"/>
                        </a:defRPr>
                      </a:lvl1pPr>
                      <a:lvl2pPr>
                        <a:spcBef>
                          <a:spcPct val="20000"/>
                        </a:spcBef>
                        <a:buClr>
                          <a:schemeClr val="accent2"/>
                        </a:buClr>
                        <a:buSzPct val="70000"/>
                        <a:buFont typeface="Wingdings" charset="2"/>
                        <a:defRPr sz="2400">
                          <a:solidFill>
                            <a:schemeClr val="tx1"/>
                          </a:solidFill>
                          <a:effectLst>
                            <a:outerShdw blurRad="38100" dist="38100" dir="2700000" algn="tl">
                              <a:srgbClr val="000000"/>
                            </a:outerShdw>
                          </a:effectLst>
                          <a:latin typeface="Garamond" charset="0"/>
                        </a:defRPr>
                      </a:lvl2pPr>
                      <a:lvl3pPr>
                        <a:spcBef>
                          <a:spcPct val="20000"/>
                        </a:spcBef>
                        <a:buClr>
                          <a:schemeClr val="tx2"/>
                        </a:buClr>
                        <a:buSzPct val="70000"/>
                        <a:buFont typeface="Wingdings" charset="2"/>
                        <a:defRPr sz="2000">
                          <a:solidFill>
                            <a:schemeClr val="tx1"/>
                          </a:solidFill>
                          <a:effectLst>
                            <a:outerShdw blurRad="38100" dist="38100" dir="2700000" algn="tl">
                              <a:srgbClr val="000000"/>
                            </a:outerShdw>
                          </a:effectLst>
                          <a:latin typeface="Garamond" charset="0"/>
                        </a:defRPr>
                      </a:lvl3pPr>
                      <a:lvl4pPr>
                        <a:spcBef>
                          <a:spcPct val="20000"/>
                        </a:spcBef>
                        <a:buClr>
                          <a:schemeClr val="accent2"/>
                        </a:buClr>
                        <a:buSzPct val="70000"/>
                        <a:buFont typeface="Wingdings" charset="2"/>
                        <a:defRPr>
                          <a:solidFill>
                            <a:schemeClr val="tx1"/>
                          </a:solidFill>
                          <a:effectLst>
                            <a:outerShdw blurRad="38100" dist="38100" dir="2700000" algn="tl">
                              <a:srgbClr val="000000"/>
                            </a:outerShdw>
                          </a:effectLst>
                          <a:latin typeface="Garamond" charset="0"/>
                        </a:defRPr>
                      </a:lvl4pPr>
                      <a:lvl5pPr>
                        <a:spcBef>
                          <a:spcPct val="20000"/>
                        </a:spcBef>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5pPr>
                      <a:lvl6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6pPr>
                      <a:lvl7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7pPr>
                      <a:lvl8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8pPr>
                      <a:lvl9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charset="2"/>
                        <a:buNone/>
                        <a:tabLst/>
                      </a:pPr>
                      <a:endParaRPr kumimoji="0" lang="en-US" altLang="en-US" sz="2800" b="0" i="0" u="none" strike="noStrike" cap="none" normalizeH="0" baseline="0">
                        <a:ln>
                          <a:noFill/>
                        </a:ln>
                        <a:solidFill>
                          <a:schemeClr val="tx1"/>
                        </a:solidFill>
                        <a:effectLst>
                          <a:outerShdw blurRad="38100" dist="38100" dir="2700000" algn="tl">
                            <a:srgbClr val="000000"/>
                          </a:outerShdw>
                        </a:effectLst>
                        <a:latin typeface="Garamond"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charset="2"/>
                        <a:defRPr sz="2800">
                          <a:solidFill>
                            <a:schemeClr val="tx1"/>
                          </a:solidFill>
                          <a:effectLst>
                            <a:outerShdw blurRad="38100" dist="38100" dir="2700000" algn="tl">
                              <a:srgbClr val="000000"/>
                            </a:outerShdw>
                          </a:effectLst>
                          <a:latin typeface="Garamond" charset="0"/>
                        </a:defRPr>
                      </a:lvl1pPr>
                      <a:lvl2pPr>
                        <a:spcBef>
                          <a:spcPct val="20000"/>
                        </a:spcBef>
                        <a:buClr>
                          <a:schemeClr val="accent2"/>
                        </a:buClr>
                        <a:buSzPct val="70000"/>
                        <a:buFont typeface="Wingdings" charset="2"/>
                        <a:defRPr sz="2400">
                          <a:solidFill>
                            <a:schemeClr val="tx1"/>
                          </a:solidFill>
                          <a:effectLst>
                            <a:outerShdw blurRad="38100" dist="38100" dir="2700000" algn="tl">
                              <a:srgbClr val="000000"/>
                            </a:outerShdw>
                          </a:effectLst>
                          <a:latin typeface="Garamond" charset="0"/>
                        </a:defRPr>
                      </a:lvl2pPr>
                      <a:lvl3pPr>
                        <a:spcBef>
                          <a:spcPct val="20000"/>
                        </a:spcBef>
                        <a:buClr>
                          <a:schemeClr val="tx2"/>
                        </a:buClr>
                        <a:buSzPct val="70000"/>
                        <a:buFont typeface="Wingdings" charset="2"/>
                        <a:defRPr sz="2000">
                          <a:solidFill>
                            <a:schemeClr val="tx1"/>
                          </a:solidFill>
                          <a:effectLst>
                            <a:outerShdw blurRad="38100" dist="38100" dir="2700000" algn="tl">
                              <a:srgbClr val="000000"/>
                            </a:outerShdw>
                          </a:effectLst>
                          <a:latin typeface="Garamond" charset="0"/>
                        </a:defRPr>
                      </a:lvl3pPr>
                      <a:lvl4pPr>
                        <a:spcBef>
                          <a:spcPct val="20000"/>
                        </a:spcBef>
                        <a:buClr>
                          <a:schemeClr val="accent2"/>
                        </a:buClr>
                        <a:buSzPct val="70000"/>
                        <a:buFont typeface="Wingdings" charset="2"/>
                        <a:defRPr>
                          <a:solidFill>
                            <a:schemeClr val="tx1"/>
                          </a:solidFill>
                          <a:effectLst>
                            <a:outerShdw blurRad="38100" dist="38100" dir="2700000" algn="tl">
                              <a:srgbClr val="000000"/>
                            </a:outerShdw>
                          </a:effectLst>
                          <a:latin typeface="Garamond" charset="0"/>
                        </a:defRPr>
                      </a:lvl4pPr>
                      <a:lvl5pPr>
                        <a:spcBef>
                          <a:spcPct val="20000"/>
                        </a:spcBef>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5pPr>
                      <a:lvl6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6pPr>
                      <a:lvl7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7pPr>
                      <a:lvl8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8pPr>
                      <a:lvl9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charset="2"/>
                        <a:buNone/>
                        <a:tabLst/>
                      </a:pPr>
                      <a:r>
                        <a:rPr kumimoji="0" lang="en-US" altLang="en-US" sz="2800" b="0" i="0" u="none" strike="noStrike" cap="none" normalizeH="0" baseline="0">
                          <a:ln>
                            <a:noFill/>
                          </a:ln>
                          <a:solidFill>
                            <a:schemeClr val="tx1"/>
                          </a:solidFill>
                          <a:effectLst>
                            <a:outerShdw blurRad="38100" dist="38100" dir="2700000" algn="tl">
                              <a:srgbClr val="000000"/>
                            </a:outerShdw>
                          </a:effectLst>
                          <a:latin typeface="Garamond" charset="0"/>
                        </a:rPr>
                        <a:t>Mature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charset="2"/>
                        <a:defRPr sz="2800">
                          <a:solidFill>
                            <a:schemeClr val="tx1"/>
                          </a:solidFill>
                          <a:effectLst>
                            <a:outerShdw blurRad="38100" dist="38100" dir="2700000" algn="tl">
                              <a:srgbClr val="000000"/>
                            </a:outerShdw>
                          </a:effectLst>
                          <a:latin typeface="Garamond" charset="0"/>
                        </a:defRPr>
                      </a:lvl1pPr>
                      <a:lvl2pPr>
                        <a:spcBef>
                          <a:spcPct val="20000"/>
                        </a:spcBef>
                        <a:buClr>
                          <a:schemeClr val="accent2"/>
                        </a:buClr>
                        <a:buSzPct val="70000"/>
                        <a:buFont typeface="Wingdings" charset="2"/>
                        <a:defRPr sz="2400">
                          <a:solidFill>
                            <a:schemeClr val="tx1"/>
                          </a:solidFill>
                          <a:effectLst>
                            <a:outerShdw blurRad="38100" dist="38100" dir="2700000" algn="tl">
                              <a:srgbClr val="000000"/>
                            </a:outerShdw>
                          </a:effectLst>
                          <a:latin typeface="Garamond" charset="0"/>
                        </a:defRPr>
                      </a:lvl2pPr>
                      <a:lvl3pPr>
                        <a:spcBef>
                          <a:spcPct val="20000"/>
                        </a:spcBef>
                        <a:buClr>
                          <a:schemeClr val="tx2"/>
                        </a:buClr>
                        <a:buSzPct val="70000"/>
                        <a:buFont typeface="Wingdings" charset="2"/>
                        <a:defRPr sz="2000">
                          <a:solidFill>
                            <a:schemeClr val="tx1"/>
                          </a:solidFill>
                          <a:effectLst>
                            <a:outerShdw blurRad="38100" dist="38100" dir="2700000" algn="tl">
                              <a:srgbClr val="000000"/>
                            </a:outerShdw>
                          </a:effectLst>
                          <a:latin typeface="Garamond" charset="0"/>
                        </a:defRPr>
                      </a:lvl3pPr>
                      <a:lvl4pPr>
                        <a:spcBef>
                          <a:spcPct val="20000"/>
                        </a:spcBef>
                        <a:buClr>
                          <a:schemeClr val="accent2"/>
                        </a:buClr>
                        <a:buSzPct val="70000"/>
                        <a:buFont typeface="Wingdings" charset="2"/>
                        <a:defRPr>
                          <a:solidFill>
                            <a:schemeClr val="tx1"/>
                          </a:solidFill>
                          <a:effectLst>
                            <a:outerShdw blurRad="38100" dist="38100" dir="2700000" algn="tl">
                              <a:srgbClr val="000000"/>
                            </a:outerShdw>
                          </a:effectLst>
                          <a:latin typeface="Garamond" charset="0"/>
                        </a:defRPr>
                      </a:lvl4pPr>
                      <a:lvl5pPr>
                        <a:spcBef>
                          <a:spcPct val="20000"/>
                        </a:spcBef>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5pPr>
                      <a:lvl6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6pPr>
                      <a:lvl7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7pPr>
                      <a:lvl8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8pPr>
                      <a:lvl9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charset="2"/>
                        <a:buNone/>
                        <a:tabLst/>
                      </a:pPr>
                      <a:r>
                        <a:rPr kumimoji="0" lang="en-US" altLang="en-US" sz="2800" b="0" i="0" u="none" strike="noStrike" cap="none" normalizeH="0" baseline="0">
                          <a:ln>
                            <a:noFill/>
                          </a:ln>
                          <a:solidFill>
                            <a:schemeClr val="tx1"/>
                          </a:solidFill>
                          <a:effectLst>
                            <a:outerShdw blurRad="38100" dist="38100" dir="2700000" algn="tl">
                              <a:srgbClr val="000000"/>
                            </a:outerShdw>
                          </a:effectLst>
                          <a:latin typeface="Garamond" charset="0"/>
                        </a:rPr>
                        <a:t>1.25</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06400">
                <a:tc>
                  <a:txBody>
                    <a:bodyPr/>
                    <a:lstStyle>
                      <a:lvl1pPr>
                        <a:spcBef>
                          <a:spcPct val="20000"/>
                        </a:spcBef>
                        <a:buClr>
                          <a:schemeClr val="hlink"/>
                        </a:buClr>
                        <a:buSzPct val="70000"/>
                        <a:buFont typeface="Wingdings" charset="2"/>
                        <a:defRPr sz="2800">
                          <a:solidFill>
                            <a:schemeClr val="tx1"/>
                          </a:solidFill>
                          <a:effectLst>
                            <a:outerShdw blurRad="38100" dist="38100" dir="2700000" algn="tl">
                              <a:srgbClr val="000000"/>
                            </a:outerShdw>
                          </a:effectLst>
                          <a:latin typeface="Garamond" charset="0"/>
                        </a:defRPr>
                      </a:lvl1pPr>
                      <a:lvl2pPr>
                        <a:spcBef>
                          <a:spcPct val="20000"/>
                        </a:spcBef>
                        <a:buClr>
                          <a:schemeClr val="accent2"/>
                        </a:buClr>
                        <a:buSzPct val="70000"/>
                        <a:buFont typeface="Wingdings" charset="2"/>
                        <a:defRPr sz="2400">
                          <a:solidFill>
                            <a:schemeClr val="tx1"/>
                          </a:solidFill>
                          <a:effectLst>
                            <a:outerShdw blurRad="38100" dist="38100" dir="2700000" algn="tl">
                              <a:srgbClr val="000000"/>
                            </a:outerShdw>
                          </a:effectLst>
                          <a:latin typeface="Garamond" charset="0"/>
                        </a:defRPr>
                      </a:lvl2pPr>
                      <a:lvl3pPr>
                        <a:spcBef>
                          <a:spcPct val="20000"/>
                        </a:spcBef>
                        <a:buClr>
                          <a:schemeClr val="tx2"/>
                        </a:buClr>
                        <a:buSzPct val="70000"/>
                        <a:buFont typeface="Wingdings" charset="2"/>
                        <a:defRPr sz="2000">
                          <a:solidFill>
                            <a:schemeClr val="tx1"/>
                          </a:solidFill>
                          <a:effectLst>
                            <a:outerShdw blurRad="38100" dist="38100" dir="2700000" algn="tl">
                              <a:srgbClr val="000000"/>
                            </a:outerShdw>
                          </a:effectLst>
                          <a:latin typeface="Garamond" charset="0"/>
                        </a:defRPr>
                      </a:lvl3pPr>
                      <a:lvl4pPr>
                        <a:spcBef>
                          <a:spcPct val="20000"/>
                        </a:spcBef>
                        <a:buClr>
                          <a:schemeClr val="accent2"/>
                        </a:buClr>
                        <a:buSzPct val="70000"/>
                        <a:buFont typeface="Wingdings" charset="2"/>
                        <a:defRPr>
                          <a:solidFill>
                            <a:schemeClr val="tx1"/>
                          </a:solidFill>
                          <a:effectLst>
                            <a:outerShdw blurRad="38100" dist="38100" dir="2700000" algn="tl">
                              <a:srgbClr val="000000"/>
                            </a:outerShdw>
                          </a:effectLst>
                          <a:latin typeface="Garamond" charset="0"/>
                        </a:defRPr>
                      </a:lvl4pPr>
                      <a:lvl5pPr>
                        <a:spcBef>
                          <a:spcPct val="20000"/>
                        </a:spcBef>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5pPr>
                      <a:lvl6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6pPr>
                      <a:lvl7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7pPr>
                      <a:lvl8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8pPr>
                      <a:lvl9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charset="2"/>
                        <a:buNone/>
                        <a:tabLst/>
                      </a:pPr>
                      <a:endParaRPr kumimoji="0" lang="en-US" altLang="en-US" sz="2800" b="0" i="0" u="none" strike="noStrike" cap="none" normalizeH="0" baseline="0">
                        <a:ln>
                          <a:noFill/>
                        </a:ln>
                        <a:solidFill>
                          <a:schemeClr val="tx1"/>
                        </a:solidFill>
                        <a:effectLst>
                          <a:outerShdw blurRad="38100" dist="38100" dir="2700000" algn="tl">
                            <a:srgbClr val="000000"/>
                          </a:outerShdw>
                        </a:effectLst>
                        <a:latin typeface="Garamond"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charset="2"/>
                        <a:defRPr sz="2800">
                          <a:solidFill>
                            <a:schemeClr val="tx1"/>
                          </a:solidFill>
                          <a:effectLst>
                            <a:outerShdw blurRad="38100" dist="38100" dir="2700000" algn="tl">
                              <a:srgbClr val="000000"/>
                            </a:outerShdw>
                          </a:effectLst>
                          <a:latin typeface="Garamond" charset="0"/>
                        </a:defRPr>
                      </a:lvl1pPr>
                      <a:lvl2pPr>
                        <a:spcBef>
                          <a:spcPct val="20000"/>
                        </a:spcBef>
                        <a:buClr>
                          <a:schemeClr val="accent2"/>
                        </a:buClr>
                        <a:buSzPct val="70000"/>
                        <a:buFont typeface="Wingdings" charset="2"/>
                        <a:defRPr sz="2400">
                          <a:solidFill>
                            <a:schemeClr val="tx1"/>
                          </a:solidFill>
                          <a:effectLst>
                            <a:outerShdw blurRad="38100" dist="38100" dir="2700000" algn="tl">
                              <a:srgbClr val="000000"/>
                            </a:outerShdw>
                          </a:effectLst>
                          <a:latin typeface="Garamond" charset="0"/>
                        </a:defRPr>
                      </a:lvl2pPr>
                      <a:lvl3pPr>
                        <a:spcBef>
                          <a:spcPct val="20000"/>
                        </a:spcBef>
                        <a:buClr>
                          <a:schemeClr val="tx2"/>
                        </a:buClr>
                        <a:buSzPct val="70000"/>
                        <a:buFont typeface="Wingdings" charset="2"/>
                        <a:defRPr sz="2000">
                          <a:solidFill>
                            <a:schemeClr val="tx1"/>
                          </a:solidFill>
                          <a:effectLst>
                            <a:outerShdw blurRad="38100" dist="38100" dir="2700000" algn="tl">
                              <a:srgbClr val="000000"/>
                            </a:outerShdw>
                          </a:effectLst>
                          <a:latin typeface="Garamond" charset="0"/>
                        </a:defRPr>
                      </a:lvl3pPr>
                      <a:lvl4pPr>
                        <a:spcBef>
                          <a:spcPct val="20000"/>
                        </a:spcBef>
                        <a:buClr>
                          <a:schemeClr val="accent2"/>
                        </a:buClr>
                        <a:buSzPct val="70000"/>
                        <a:buFont typeface="Wingdings" charset="2"/>
                        <a:defRPr>
                          <a:solidFill>
                            <a:schemeClr val="tx1"/>
                          </a:solidFill>
                          <a:effectLst>
                            <a:outerShdw blurRad="38100" dist="38100" dir="2700000" algn="tl">
                              <a:srgbClr val="000000"/>
                            </a:outerShdw>
                          </a:effectLst>
                          <a:latin typeface="Garamond" charset="0"/>
                        </a:defRPr>
                      </a:lvl4pPr>
                      <a:lvl5pPr>
                        <a:spcBef>
                          <a:spcPct val="20000"/>
                        </a:spcBef>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5pPr>
                      <a:lvl6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6pPr>
                      <a:lvl7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7pPr>
                      <a:lvl8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8pPr>
                      <a:lvl9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charset="2"/>
                        <a:buNone/>
                        <a:tabLst/>
                      </a:pPr>
                      <a:r>
                        <a:rPr kumimoji="0" lang="en-US" altLang="en-US" sz="2800" b="0" i="0" u="none" strike="noStrike" cap="none" normalizeH="0" baseline="0">
                          <a:ln>
                            <a:noFill/>
                          </a:ln>
                          <a:solidFill>
                            <a:schemeClr val="tx1"/>
                          </a:solidFill>
                          <a:effectLst>
                            <a:outerShdw blurRad="38100" dist="38100" dir="2700000" algn="tl">
                              <a:srgbClr val="000000"/>
                            </a:outerShdw>
                          </a:effectLst>
                          <a:latin typeface="Garamond" charset="0"/>
                        </a:rPr>
                        <a:t>Overmature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charset="2"/>
                        <a:defRPr sz="2800">
                          <a:solidFill>
                            <a:schemeClr val="tx1"/>
                          </a:solidFill>
                          <a:effectLst>
                            <a:outerShdw blurRad="38100" dist="38100" dir="2700000" algn="tl">
                              <a:srgbClr val="000000"/>
                            </a:outerShdw>
                          </a:effectLst>
                          <a:latin typeface="Garamond" charset="0"/>
                        </a:defRPr>
                      </a:lvl1pPr>
                      <a:lvl2pPr>
                        <a:spcBef>
                          <a:spcPct val="20000"/>
                        </a:spcBef>
                        <a:buClr>
                          <a:schemeClr val="accent2"/>
                        </a:buClr>
                        <a:buSzPct val="70000"/>
                        <a:buFont typeface="Wingdings" charset="2"/>
                        <a:defRPr sz="2400">
                          <a:solidFill>
                            <a:schemeClr val="tx1"/>
                          </a:solidFill>
                          <a:effectLst>
                            <a:outerShdw blurRad="38100" dist="38100" dir="2700000" algn="tl">
                              <a:srgbClr val="000000"/>
                            </a:outerShdw>
                          </a:effectLst>
                          <a:latin typeface="Garamond" charset="0"/>
                        </a:defRPr>
                      </a:lvl2pPr>
                      <a:lvl3pPr>
                        <a:spcBef>
                          <a:spcPct val="20000"/>
                        </a:spcBef>
                        <a:buClr>
                          <a:schemeClr val="tx2"/>
                        </a:buClr>
                        <a:buSzPct val="70000"/>
                        <a:buFont typeface="Wingdings" charset="2"/>
                        <a:defRPr sz="2000">
                          <a:solidFill>
                            <a:schemeClr val="tx1"/>
                          </a:solidFill>
                          <a:effectLst>
                            <a:outerShdw blurRad="38100" dist="38100" dir="2700000" algn="tl">
                              <a:srgbClr val="000000"/>
                            </a:outerShdw>
                          </a:effectLst>
                          <a:latin typeface="Garamond" charset="0"/>
                        </a:defRPr>
                      </a:lvl3pPr>
                      <a:lvl4pPr>
                        <a:spcBef>
                          <a:spcPct val="20000"/>
                        </a:spcBef>
                        <a:buClr>
                          <a:schemeClr val="accent2"/>
                        </a:buClr>
                        <a:buSzPct val="70000"/>
                        <a:buFont typeface="Wingdings" charset="2"/>
                        <a:defRPr>
                          <a:solidFill>
                            <a:schemeClr val="tx1"/>
                          </a:solidFill>
                          <a:effectLst>
                            <a:outerShdw blurRad="38100" dist="38100" dir="2700000" algn="tl">
                              <a:srgbClr val="000000"/>
                            </a:outerShdw>
                          </a:effectLst>
                          <a:latin typeface="Garamond" charset="0"/>
                        </a:defRPr>
                      </a:lvl4pPr>
                      <a:lvl5pPr>
                        <a:spcBef>
                          <a:spcPct val="20000"/>
                        </a:spcBef>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5pPr>
                      <a:lvl6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6pPr>
                      <a:lvl7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7pPr>
                      <a:lvl8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8pPr>
                      <a:lvl9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charset="2"/>
                        <a:buNone/>
                        <a:tabLst/>
                      </a:pPr>
                      <a:r>
                        <a:rPr kumimoji="0" lang="en-US" altLang="en-US" sz="2800" b="0" i="0" u="none" strike="noStrike" cap="none" normalizeH="0" baseline="0">
                          <a:ln>
                            <a:noFill/>
                          </a:ln>
                          <a:solidFill>
                            <a:schemeClr val="tx1"/>
                          </a:solidFill>
                          <a:effectLst>
                            <a:outerShdw blurRad="38100" dist="38100" dir="2700000" algn="tl">
                              <a:srgbClr val="000000"/>
                            </a:outerShdw>
                          </a:effectLst>
                          <a:latin typeface="Garamond" charset="0"/>
                        </a:rPr>
                        <a:t>1.50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93233" name="Text Box 49"/>
          <p:cNvSpPr txBox="1">
            <a:spLocks noChangeArrowheads="1"/>
          </p:cNvSpPr>
          <p:nvPr/>
        </p:nvSpPr>
        <p:spPr bwMode="auto">
          <a:xfrm>
            <a:off x="533400" y="6248400"/>
            <a:ext cx="45402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1800">
                <a:latin typeface="Arial" charset="0"/>
              </a:rPr>
              <a:t>Arboriculture 3rd edition, Harris et al., 1999</a:t>
            </a:r>
          </a:p>
        </p:txBody>
      </p:sp>
    </p:spTree>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Rot="1" noChangeArrowheads="1"/>
          </p:cNvSpPr>
          <p:nvPr>
            <p:ph type="title"/>
          </p:nvPr>
        </p:nvSpPr>
        <p:spPr>
          <a:xfrm>
            <a:off x="1447800" y="381000"/>
            <a:ext cx="5562600" cy="1143000"/>
          </a:xfrm>
        </p:spPr>
        <p:txBody>
          <a:bodyPr/>
          <a:lstStyle/>
          <a:p>
            <a:r>
              <a:rPr lang="en-US" altLang="en-US">
                <a:solidFill>
                  <a:schemeClr val="tx1"/>
                </a:solidFill>
              </a:rPr>
              <a:t>Problem Soils</a:t>
            </a:r>
          </a:p>
        </p:txBody>
      </p:sp>
      <p:sp>
        <p:nvSpPr>
          <p:cNvPr id="94211" name="Rectangle 3"/>
          <p:cNvSpPr>
            <a:spLocks noGrp="1" noChangeArrowheads="1"/>
          </p:cNvSpPr>
          <p:nvPr>
            <p:ph type="body" idx="1"/>
          </p:nvPr>
        </p:nvSpPr>
        <p:spPr>
          <a:xfrm>
            <a:off x="457200" y="1600200"/>
            <a:ext cx="8229600" cy="3910013"/>
          </a:xfrm>
        </p:spPr>
        <p:txBody>
          <a:bodyPr/>
          <a:lstStyle/>
          <a:p>
            <a:r>
              <a:rPr lang="en-US" altLang="en-US"/>
              <a:t>If soils are high in clay or have been compacted during development, they may not have the capacity to infiltrate well</a:t>
            </a:r>
          </a:p>
          <a:p>
            <a:r>
              <a:rPr lang="en-US" altLang="en-US"/>
              <a:t>The rain garden area soil can be removed and replaced with a better draining soil (&gt;0.5 inch/hour)</a:t>
            </a:r>
          </a:p>
          <a:p>
            <a:r>
              <a:rPr lang="en-US" altLang="en-US"/>
              <a:t>Should drain &lt;48 hrs.</a:t>
            </a:r>
          </a:p>
        </p:txBody>
      </p:sp>
      <p:pic>
        <p:nvPicPr>
          <p:cNvPr id="94212" name="Picture 4" descr="xeri28"/>
          <p:cNvPicPr>
            <a:picLocks noChangeAspect="1" noChangeArrowheads="1"/>
          </p:cNvPicPr>
          <p:nvPr/>
        </p:nvPicPr>
        <p:blipFill>
          <a:blip r:embed="rId2">
            <a:lum contrast="6000"/>
            <a:extLst>
              <a:ext uri="{28A0092B-C50C-407E-A947-70E740481C1C}">
                <a14:useLocalDpi xmlns:a14="http://schemas.microsoft.com/office/drawing/2010/main" val="0"/>
              </a:ext>
            </a:extLst>
          </a:blip>
          <a:srcRect/>
          <a:stretch>
            <a:fillRect/>
          </a:stretch>
        </p:blipFill>
        <p:spPr bwMode="auto">
          <a:xfrm>
            <a:off x="5105400" y="4343400"/>
            <a:ext cx="2895600" cy="2224088"/>
          </a:xfrm>
          <a:prstGeom prst="rect">
            <a:avLst/>
          </a:prstGeom>
          <a:noFill/>
          <a:ln w="762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Rot="1" noChangeArrowheads="1"/>
          </p:cNvSpPr>
          <p:nvPr>
            <p:ph type="title"/>
          </p:nvPr>
        </p:nvSpPr>
        <p:spPr>
          <a:xfrm>
            <a:off x="457200" y="381000"/>
            <a:ext cx="3505200" cy="1143000"/>
          </a:xfrm>
        </p:spPr>
        <p:txBody>
          <a:bodyPr/>
          <a:lstStyle/>
          <a:p>
            <a:r>
              <a:rPr lang="en-US" altLang="en-US">
                <a:solidFill>
                  <a:schemeClr val="tx1"/>
                </a:solidFill>
              </a:rPr>
              <a:t>Soil Testing</a:t>
            </a:r>
          </a:p>
        </p:txBody>
      </p:sp>
      <p:sp>
        <p:nvSpPr>
          <p:cNvPr id="95235" name="Rectangle 3"/>
          <p:cNvSpPr>
            <a:spLocks noGrp="1" noChangeArrowheads="1"/>
          </p:cNvSpPr>
          <p:nvPr>
            <p:ph type="body" idx="1"/>
          </p:nvPr>
        </p:nvSpPr>
        <p:spPr>
          <a:xfrm>
            <a:off x="304800" y="1905000"/>
            <a:ext cx="7280275" cy="4648200"/>
          </a:xfrm>
        </p:spPr>
        <p:txBody>
          <a:bodyPr/>
          <a:lstStyle/>
          <a:p>
            <a:pPr>
              <a:lnSpc>
                <a:spcPct val="80000"/>
              </a:lnSpc>
            </a:pPr>
            <a:r>
              <a:rPr lang="en-US" altLang="en-US" sz="2400"/>
              <a:t>Infiltration Test</a:t>
            </a:r>
          </a:p>
          <a:p>
            <a:pPr lvl="1">
              <a:lnSpc>
                <a:spcPct val="80000"/>
              </a:lnSpc>
            </a:pPr>
            <a:r>
              <a:rPr lang="en-US" altLang="en-US" sz="2000"/>
              <a:t>Dig a hole 6-8 inches</a:t>
            </a:r>
          </a:p>
          <a:p>
            <a:pPr lvl="1">
              <a:lnSpc>
                <a:spcPct val="80000"/>
              </a:lnSpc>
              <a:buFont typeface="Wingdings" charset="2"/>
              <a:buNone/>
            </a:pPr>
            <a:r>
              <a:rPr lang="en-US" altLang="en-US" sz="2000"/>
              <a:t>    deep and wide</a:t>
            </a:r>
          </a:p>
          <a:p>
            <a:pPr lvl="1">
              <a:lnSpc>
                <a:spcPct val="80000"/>
              </a:lnSpc>
            </a:pPr>
            <a:r>
              <a:rPr lang="en-US" altLang="en-US" sz="2000"/>
              <a:t>Fill hole with water </a:t>
            </a:r>
          </a:p>
          <a:p>
            <a:pPr lvl="1">
              <a:lnSpc>
                <a:spcPct val="80000"/>
              </a:lnSpc>
              <a:buFont typeface="Wingdings" charset="2"/>
              <a:buNone/>
            </a:pPr>
            <a:r>
              <a:rPr lang="en-US" altLang="en-US" sz="2000"/>
              <a:t>    &amp; let it drain out</a:t>
            </a:r>
          </a:p>
          <a:p>
            <a:pPr lvl="1">
              <a:lnSpc>
                <a:spcPct val="80000"/>
              </a:lnSpc>
            </a:pPr>
            <a:r>
              <a:rPr lang="en-US" altLang="en-US" sz="2000"/>
              <a:t>Refill hole, if water does not drain in 12 hours, not a good location for a rain garden</a:t>
            </a:r>
          </a:p>
          <a:p>
            <a:pPr lvl="1">
              <a:lnSpc>
                <a:spcPct val="80000"/>
              </a:lnSpc>
              <a:buFont typeface="Wingdings" charset="2"/>
              <a:buNone/>
            </a:pPr>
            <a:endParaRPr lang="en-US" altLang="en-US" sz="2000"/>
          </a:p>
          <a:p>
            <a:pPr>
              <a:lnSpc>
                <a:spcPct val="80000"/>
              </a:lnSpc>
            </a:pPr>
            <a:r>
              <a:rPr lang="en-US" altLang="en-US" sz="2400"/>
              <a:t>Soil Chemistry Test</a:t>
            </a:r>
          </a:p>
          <a:p>
            <a:pPr lvl="1">
              <a:lnSpc>
                <a:spcPct val="80000"/>
              </a:lnSpc>
            </a:pPr>
            <a:r>
              <a:rPr lang="en-US" altLang="en-US" sz="2000"/>
              <a:t>Take 1 cups of soil to UGA Extension </a:t>
            </a:r>
          </a:p>
          <a:p>
            <a:pPr lvl="2">
              <a:lnSpc>
                <a:spcPct val="80000"/>
              </a:lnSpc>
            </a:pPr>
            <a:r>
              <a:rPr lang="en-US" altLang="en-US" sz="1800"/>
              <a:t>Results will tell whether lime is needed to adjust pH and whether fertilizer is needed</a:t>
            </a:r>
          </a:p>
          <a:p>
            <a:pPr lvl="2">
              <a:lnSpc>
                <a:spcPct val="80000"/>
              </a:lnSpc>
            </a:pPr>
            <a:r>
              <a:rPr lang="en-US" altLang="en-US" sz="1800"/>
              <a:t>~$6 fee - takes 1-2 weeks for results</a:t>
            </a:r>
          </a:p>
          <a:p>
            <a:pPr>
              <a:lnSpc>
                <a:spcPct val="80000"/>
              </a:lnSpc>
              <a:buFont typeface="Wingdings" charset="2"/>
              <a:buNone/>
            </a:pPr>
            <a:endParaRPr lang="en-US" altLang="en-US" sz="2400"/>
          </a:p>
          <a:p>
            <a:pPr>
              <a:lnSpc>
                <a:spcPct val="80000"/>
              </a:lnSpc>
              <a:buFont typeface="Wingdings" charset="2"/>
              <a:buNone/>
            </a:pPr>
            <a:r>
              <a:rPr lang="en-US" altLang="en-US" sz="2400"/>
              <a:t>	</a:t>
            </a:r>
          </a:p>
        </p:txBody>
      </p:sp>
      <p:pic>
        <p:nvPicPr>
          <p:cNvPr id="95236" name="Picture 4" descr="xeri2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4800" y="533400"/>
            <a:ext cx="4114800" cy="2655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66FF"/>
                </a:solidFill>
                <a:miter lim="800000"/>
                <a:headEnd/>
                <a:tailEnd/>
              </a14:hiddenLine>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Rot="1" noChangeArrowheads="1"/>
          </p:cNvSpPr>
          <p:nvPr>
            <p:ph type="title"/>
          </p:nvPr>
        </p:nvSpPr>
        <p:spPr>
          <a:xfrm>
            <a:off x="914400" y="609600"/>
            <a:ext cx="6324600" cy="990600"/>
          </a:xfrm>
        </p:spPr>
        <p:txBody>
          <a:bodyPr/>
          <a:lstStyle/>
          <a:p>
            <a:r>
              <a:rPr lang="en-US" altLang="en-US" b="0"/>
              <a:t>Rain Garden Size</a:t>
            </a:r>
          </a:p>
        </p:txBody>
      </p:sp>
      <p:sp>
        <p:nvSpPr>
          <p:cNvPr id="96259" name="Rectangle 3"/>
          <p:cNvSpPr>
            <a:spLocks noGrp="1" noChangeArrowheads="1"/>
          </p:cNvSpPr>
          <p:nvPr>
            <p:ph type="body" idx="1"/>
          </p:nvPr>
        </p:nvSpPr>
        <p:spPr>
          <a:xfrm>
            <a:off x="533400" y="1752600"/>
            <a:ext cx="6400800" cy="2819400"/>
          </a:xfrm>
        </p:spPr>
        <p:txBody>
          <a:bodyPr/>
          <a:lstStyle/>
          <a:p>
            <a:r>
              <a:rPr lang="en-US" altLang="en-US"/>
              <a:t>Depends on </a:t>
            </a:r>
          </a:p>
          <a:p>
            <a:pPr lvl="1"/>
            <a:r>
              <a:rPr lang="en-US" altLang="en-US"/>
              <a:t>Area of drainage</a:t>
            </a:r>
          </a:p>
          <a:p>
            <a:pPr lvl="1"/>
            <a:r>
              <a:rPr lang="en-US" altLang="en-US"/>
              <a:t>Depth of ponding of rain garden</a:t>
            </a:r>
          </a:p>
          <a:p>
            <a:pPr lvl="1"/>
            <a:r>
              <a:rPr lang="en-US" altLang="en-US"/>
              <a:t>Soil and Slope of </a:t>
            </a:r>
          </a:p>
          <a:p>
            <a:pPr lvl="1">
              <a:buFont typeface="Wingdings" charset="2"/>
              <a:buNone/>
            </a:pPr>
            <a:r>
              <a:rPr lang="en-US" altLang="en-US"/>
              <a:t>    location</a:t>
            </a:r>
          </a:p>
        </p:txBody>
      </p:sp>
      <p:pic>
        <p:nvPicPr>
          <p:cNvPr id="96260" name="Picture 4" descr="Rain Garden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5800" y="3429000"/>
            <a:ext cx="3868738" cy="2703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Rot="1" noChangeArrowheads="1"/>
          </p:cNvSpPr>
          <p:nvPr>
            <p:ph type="title"/>
          </p:nvPr>
        </p:nvSpPr>
        <p:spPr>
          <a:xfrm>
            <a:off x="609600" y="381000"/>
            <a:ext cx="4657725" cy="1143000"/>
          </a:xfrm>
        </p:spPr>
        <p:txBody>
          <a:bodyPr/>
          <a:lstStyle/>
          <a:p>
            <a:r>
              <a:rPr lang="en-US" altLang="en-US"/>
              <a:t>Deciding the Size</a:t>
            </a:r>
          </a:p>
        </p:txBody>
      </p:sp>
      <p:sp>
        <p:nvSpPr>
          <p:cNvPr id="97283" name="Rectangle 3"/>
          <p:cNvSpPr>
            <a:spLocks noGrp="1" noChangeArrowheads="1"/>
          </p:cNvSpPr>
          <p:nvPr>
            <p:ph type="body" idx="1"/>
          </p:nvPr>
        </p:nvSpPr>
        <p:spPr>
          <a:xfrm>
            <a:off x="457200" y="1600200"/>
            <a:ext cx="4800600" cy="4525963"/>
          </a:xfrm>
        </p:spPr>
        <p:txBody>
          <a:bodyPr/>
          <a:lstStyle/>
          <a:p>
            <a:pPr>
              <a:lnSpc>
                <a:spcPct val="90000"/>
              </a:lnSpc>
            </a:pPr>
            <a:r>
              <a:rPr lang="en-US" altLang="en-US" sz="2800"/>
              <a:t>Figure out the size of the area that will have runoff draining into the rain garden</a:t>
            </a:r>
          </a:p>
          <a:p>
            <a:pPr>
              <a:lnSpc>
                <a:spcPct val="90000"/>
              </a:lnSpc>
            </a:pPr>
            <a:r>
              <a:rPr lang="en-US" altLang="en-US" sz="2800"/>
              <a:t>For a house, draw a footprint </a:t>
            </a:r>
          </a:p>
          <a:p>
            <a:pPr>
              <a:lnSpc>
                <a:spcPct val="90000"/>
              </a:lnSpc>
            </a:pPr>
            <a:r>
              <a:rPr lang="en-US" altLang="en-US" sz="2800"/>
              <a:t>Break roof into areas that go to each gutter</a:t>
            </a:r>
          </a:p>
          <a:p>
            <a:pPr>
              <a:lnSpc>
                <a:spcPct val="90000"/>
              </a:lnSpc>
            </a:pPr>
            <a:r>
              <a:rPr lang="en-US" altLang="en-US" sz="2800"/>
              <a:t>Figure roof area for each gutter</a:t>
            </a:r>
          </a:p>
        </p:txBody>
      </p:sp>
      <p:grpSp>
        <p:nvGrpSpPr>
          <p:cNvPr id="97284" name="Group 4"/>
          <p:cNvGrpSpPr>
            <a:grpSpLocks/>
          </p:cNvGrpSpPr>
          <p:nvPr/>
        </p:nvGrpSpPr>
        <p:grpSpPr bwMode="auto">
          <a:xfrm rot="5400000">
            <a:off x="4000500" y="2781300"/>
            <a:ext cx="4572000" cy="1600200"/>
            <a:chOff x="1620" y="6300"/>
            <a:chExt cx="7200" cy="2520"/>
          </a:xfrm>
        </p:grpSpPr>
        <p:sp>
          <p:nvSpPr>
            <p:cNvPr id="97285" name="Rectangle 5"/>
            <p:cNvSpPr>
              <a:spLocks noChangeArrowheads="1"/>
            </p:cNvSpPr>
            <p:nvPr/>
          </p:nvSpPr>
          <p:spPr bwMode="auto">
            <a:xfrm>
              <a:off x="6480" y="6480"/>
              <a:ext cx="1080" cy="2340"/>
            </a:xfrm>
            <a:prstGeom prst="rect">
              <a:avLst/>
            </a:prstGeom>
            <a:solidFill>
              <a:srgbClr val="CCFFFF"/>
            </a:solidFill>
            <a:ln w="9525">
              <a:solidFill>
                <a:srgbClr val="000000"/>
              </a:solidFill>
              <a:miter lim="800000"/>
              <a:headEnd/>
              <a:tailEnd/>
            </a:ln>
          </p:spPr>
          <p:txBody>
            <a:bodyPr/>
            <a:lstStyle/>
            <a:p>
              <a:endParaRPr lang="en-US"/>
            </a:p>
          </p:txBody>
        </p:sp>
        <p:grpSp>
          <p:nvGrpSpPr>
            <p:cNvPr id="97286" name="Group 6"/>
            <p:cNvGrpSpPr>
              <a:grpSpLocks/>
            </p:cNvGrpSpPr>
            <p:nvPr/>
          </p:nvGrpSpPr>
          <p:grpSpPr bwMode="auto">
            <a:xfrm>
              <a:off x="1620" y="6300"/>
              <a:ext cx="7200" cy="2520"/>
              <a:chOff x="1620" y="6300"/>
              <a:chExt cx="7200" cy="2520"/>
            </a:xfrm>
          </p:grpSpPr>
          <p:sp>
            <p:nvSpPr>
              <p:cNvPr id="97287" name="AutoShape 7"/>
              <p:cNvSpPr>
                <a:spLocks noChangeArrowheads="1"/>
              </p:cNvSpPr>
              <p:nvPr/>
            </p:nvSpPr>
            <p:spPr bwMode="auto">
              <a:xfrm>
                <a:off x="1620" y="6480"/>
                <a:ext cx="180" cy="180"/>
              </a:xfrm>
              <a:prstGeom prst="roundRect">
                <a:avLst>
                  <a:gd name="adj" fmla="val 16667"/>
                </a:avLst>
              </a:prstGeom>
              <a:solidFill>
                <a:srgbClr val="CC99FF">
                  <a:alpha val="52000"/>
                </a:srgbClr>
              </a:solidFill>
              <a:ln w="9525">
                <a:solidFill>
                  <a:srgbClr val="000000"/>
                </a:solidFill>
                <a:round/>
                <a:headEnd/>
                <a:tailEnd/>
              </a:ln>
            </p:spPr>
            <p:txBody>
              <a:bodyPr/>
              <a:lstStyle/>
              <a:p>
                <a:endParaRPr lang="en-US"/>
              </a:p>
            </p:txBody>
          </p:sp>
          <p:sp>
            <p:nvSpPr>
              <p:cNvPr id="97288" name="AutoShape 8"/>
              <p:cNvSpPr>
                <a:spLocks noChangeArrowheads="1"/>
              </p:cNvSpPr>
              <p:nvPr/>
            </p:nvSpPr>
            <p:spPr bwMode="auto">
              <a:xfrm>
                <a:off x="8640" y="6480"/>
                <a:ext cx="180" cy="180"/>
              </a:xfrm>
              <a:prstGeom prst="roundRect">
                <a:avLst>
                  <a:gd name="adj" fmla="val 16667"/>
                </a:avLst>
              </a:prstGeom>
              <a:solidFill>
                <a:srgbClr val="FFFFCC">
                  <a:alpha val="60001"/>
                </a:srgbClr>
              </a:solidFill>
              <a:ln w="9525">
                <a:solidFill>
                  <a:srgbClr val="000000"/>
                </a:solidFill>
                <a:round/>
                <a:headEnd/>
                <a:tailEnd/>
              </a:ln>
            </p:spPr>
            <p:txBody>
              <a:bodyPr/>
              <a:lstStyle/>
              <a:p>
                <a:endParaRPr lang="en-US"/>
              </a:p>
            </p:txBody>
          </p:sp>
          <p:sp>
            <p:nvSpPr>
              <p:cNvPr id="97289" name="AutoShape 9"/>
              <p:cNvSpPr>
                <a:spLocks noChangeArrowheads="1"/>
              </p:cNvSpPr>
              <p:nvPr/>
            </p:nvSpPr>
            <p:spPr bwMode="auto">
              <a:xfrm>
                <a:off x="6300" y="8280"/>
                <a:ext cx="180" cy="180"/>
              </a:xfrm>
              <a:prstGeom prst="roundRect">
                <a:avLst>
                  <a:gd name="adj" fmla="val 16667"/>
                </a:avLst>
              </a:prstGeom>
              <a:solidFill>
                <a:srgbClr val="CCFFFF">
                  <a:alpha val="50000"/>
                </a:srgbClr>
              </a:solidFill>
              <a:ln w="9525">
                <a:solidFill>
                  <a:srgbClr val="000000"/>
                </a:solidFill>
                <a:round/>
                <a:headEnd/>
                <a:tailEnd/>
              </a:ln>
            </p:spPr>
            <p:txBody>
              <a:bodyPr/>
              <a:lstStyle/>
              <a:p>
                <a:endParaRPr lang="en-US"/>
              </a:p>
            </p:txBody>
          </p:sp>
          <p:sp>
            <p:nvSpPr>
              <p:cNvPr id="97290" name="Rectangle 10"/>
              <p:cNvSpPr>
                <a:spLocks noChangeArrowheads="1"/>
              </p:cNvSpPr>
              <p:nvPr/>
            </p:nvSpPr>
            <p:spPr bwMode="auto">
              <a:xfrm>
                <a:off x="1800" y="6480"/>
                <a:ext cx="900" cy="2340"/>
              </a:xfrm>
              <a:prstGeom prst="rect">
                <a:avLst/>
              </a:prstGeom>
              <a:solidFill>
                <a:srgbClr val="CC99FF"/>
              </a:solidFill>
              <a:ln w="9525">
                <a:solidFill>
                  <a:srgbClr val="000000"/>
                </a:solidFill>
                <a:miter lim="800000"/>
                <a:headEnd/>
                <a:tailEnd/>
              </a:ln>
            </p:spPr>
            <p:txBody>
              <a:bodyPr/>
              <a:lstStyle/>
              <a:p>
                <a:endParaRPr lang="en-US"/>
              </a:p>
            </p:txBody>
          </p:sp>
          <p:sp>
            <p:nvSpPr>
              <p:cNvPr id="97291" name="Rectangle 11"/>
              <p:cNvSpPr>
                <a:spLocks noChangeArrowheads="1"/>
              </p:cNvSpPr>
              <p:nvPr/>
            </p:nvSpPr>
            <p:spPr bwMode="auto">
              <a:xfrm>
                <a:off x="2700" y="6480"/>
                <a:ext cx="900" cy="2340"/>
              </a:xfrm>
              <a:prstGeom prst="rect">
                <a:avLst/>
              </a:prstGeom>
              <a:solidFill>
                <a:srgbClr val="CCFFFF"/>
              </a:solidFill>
              <a:ln w="9525">
                <a:solidFill>
                  <a:srgbClr val="000000"/>
                </a:solidFill>
                <a:miter lim="800000"/>
                <a:headEnd/>
                <a:tailEnd/>
              </a:ln>
            </p:spPr>
            <p:txBody>
              <a:bodyPr/>
              <a:lstStyle/>
              <a:p>
                <a:endParaRPr lang="en-US"/>
              </a:p>
            </p:txBody>
          </p:sp>
          <p:sp>
            <p:nvSpPr>
              <p:cNvPr id="97292" name="Rectangle 12"/>
              <p:cNvSpPr>
                <a:spLocks noChangeArrowheads="1"/>
              </p:cNvSpPr>
              <p:nvPr/>
            </p:nvSpPr>
            <p:spPr bwMode="auto">
              <a:xfrm>
                <a:off x="2700" y="6480"/>
                <a:ext cx="4860" cy="900"/>
              </a:xfrm>
              <a:prstGeom prst="rect">
                <a:avLst/>
              </a:prstGeom>
              <a:solidFill>
                <a:srgbClr val="C0C0C0"/>
              </a:solidFill>
              <a:ln w="9525">
                <a:solidFill>
                  <a:srgbClr val="000000"/>
                </a:solidFill>
                <a:miter lim="800000"/>
                <a:headEnd/>
                <a:tailEnd/>
              </a:ln>
            </p:spPr>
            <p:txBody>
              <a:bodyPr/>
              <a:lstStyle/>
              <a:p>
                <a:endParaRPr lang="en-US"/>
              </a:p>
            </p:txBody>
          </p:sp>
          <p:sp>
            <p:nvSpPr>
              <p:cNvPr id="97293" name="Rectangle 13"/>
              <p:cNvSpPr>
                <a:spLocks noChangeArrowheads="1"/>
              </p:cNvSpPr>
              <p:nvPr/>
            </p:nvSpPr>
            <p:spPr bwMode="auto">
              <a:xfrm>
                <a:off x="2700" y="7380"/>
                <a:ext cx="4860" cy="900"/>
              </a:xfrm>
              <a:prstGeom prst="rect">
                <a:avLst/>
              </a:prstGeom>
              <a:solidFill>
                <a:srgbClr val="CCFFFF"/>
              </a:solidFill>
              <a:ln w="9525">
                <a:solidFill>
                  <a:srgbClr val="000000"/>
                </a:solidFill>
                <a:miter lim="800000"/>
                <a:headEnd/>
                <a:tailEnd/>
              </a:ln>
            </p:spPr>
            <p:txBody>
              <a:bodyPr/>
              <a:lstStyle/>
              <a:p>
                <a:endParaRPr lang="en-US"/>
              </a:p>
            </p:txBody>
          </p:sp>
          <p:sp>
            <p:nvSpPr>
              <p:cNvPr id="97294" name="Rectangle 14"/>
              <p:cNvSpPr>
                <a:spLocks noChangeArrowheads="1"/>
              </p:cNvSpPr>
              <p:nvPr/>
            </p:nvSpPr>
            <p:spPr bwMode="auto">
              <a:xfrm>
                <a:off x="7560" y="6480"/>
                <a:ext cx="1080" cy="2340"/>
              </a:xfrm>
              <a:prstGeom prst="rect">
                <a:avLst/>
              </a:prstGeom>
              <a:solidFill>
                <a:srgbClr val="FFFFCC"/>
              </a:solidFill>
              <a:ln w="9525">
                <a:solidFill>
                  <a:srgbClr val="000000"/>
                </a:solidFill>
                <a:miter lim="800000"/>
                <a:headEnd/>
                <a:tailEnd/>
              </a:ln>
            </p:spPr>
            <p:txBody>
              <a:bodyPr/>
              <a:lstStyle/>
              <a:p>
                <a:endParaRPr lang="en-US"/>
              </a:p>
            </p:txBody>
          </p:sp>
          <p:sp>
            <p:nvSpPr>
              <p:cNvPr id="97295" name="AutoShape 15"/>
              <p:cNvSpPr>
                <a:spLocks noChangeArrowheads="1"/>
              </p:cNvSpPr>
              <p:nvPr/>
            </p:nvSpPr>
            <p:spPr bwMode="auto">
              <a:xfrm>
                <a:off x="3600" y="6300"/>
                <a:ext cx="180" cy="180"/>
              </a:xfrm>
              <a:prstGeom prst="roundRect">
                <a:avLst>
                  <a:gd name="adj" fmla="val 16667"/>
                </a:avLst>
              </a:prstGeom>
              <a:solidFill>
                <a:srgbClr val="C0C0C0">
                  <a:alpha val="53999"/>
                </a:srgbClr>
              </a:solidFill>
              <a:ln w="9525">
                <a:solidFill>
                  <a:srgbClr val="000000"/>
                </a:solidFill>
                <a:round/>
                <a:headEnd/>
                <a:tailEnd/>
              </a:ln>
            </p:spPr>
            <p:txBody>
              <a:bodyPr/>
              <a:lstStyle/>
              <a:p>
                <a:endParaRPr lang="en-US"/>
              </a:p>
            </p:txBody>
          </p:sp>
          <p:sp>
            <p:nvSpPr>
              <p:cNvPr id="97296" name="Line 16"/>
              <p:cNvSpPr>
                <a:spLocks noChangeShapeType="1"/>
              </p:cNvSpPr>
              <p:nvPr/>
            </p:nvSpPr>
            <p:spPr bwMode="auto">
              <a:xfrm>
                <a:off x="2700" y="7380"/>
                <a:ext cx="900" cy="9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7297" name="Line 17"/>
              <p:cNvSpPr>
                <a:spLocks noChangeShapeType="1"/>
              </p:cNvSpPr>
              <p:nvPr/>
            </p:nvSpPr>
            <p:spPr bwMode="auto">
              <a:xfrm flipV="1">
                <a:off x="2700" y="6480"/>
                <a:ext cx="1080" cy="9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7298" name="Line 18"/>
              <p:cNvSpPr>
                <a:spLocks noChangeShapeType="1"/>
              </p:cNvSpPr>
              <p:nvPr/>
            </p:nvSpPr>
            <p:spPr bwMode="auto">
              <a:xfrm>
                <a:off x="6480" y="6480"/>
                <a:ext cx="1080" cy="9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grpSp>
      </p:grpSp>
      <p:sp>
        <p:nvSpPr>
          <p:cNvPr id="97299" name="Line 19"/>
          <p:cNvSpPr>
            <a:spLocks noChangeShapeType="1"/>
          </p:cNvSpPr>
          <p:nvPr/>
        </p:nvSpPr>
        <p:spPr bwMode="auto">
          <a:xfrm>
            <a:off x="5867400" y="4343400"/>
            <a:ext cx="533400" cy="7620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Rot="1" noChangeArrowheads="1"/>
          </p:cNvSpPr>
          <p:nvPr>
            <p:ph type="title"/>
          </p:nvPr>
        </p:nvSpPr>
        <p:spPr>
          <a:xfrm>
            <a:off x="1524000" y="457200"/>
            <a:ext cx="4581525" cy="1143000"/>
          </a:xfrm>
        </p:spPr>
        <p:txBody>
          <a:bodyPr/>
          <a:lstStyle/>
          <a:p>
            <a:r>
              <a:rPr lang="en-US" altLang="en-US"/>
              <a:t>Deciding the size </a:t>
            </a:r>
          </a:p>
        </p:txBody>
      </p:sp>
      <p:sp>
        <p:nvSpPr>
          <p:cNvPr id="98307" name="Rectangle 3"/>
          <p:cNvSpPr>
            <a:spLocks noGrp="1" noChangeArrowheads="1"/>
          </p:cNvSpPr>
          <p:nvPr>
            <p:ph type="body" idx="1"/>
          </p:nvPr>
        </p:nvSpPr>
        <p:spPr/>
        <p:txBody>
          <a:bodyPr/>
          <a:lstStyle/>
          <a:p>
            <a:r>
              <a:rPr lang="en-US" altLang="en-US"/>
              <a:t>Sandy soils – 5-8% of runoff area</a:t>
            </a:r>
          </a:p>
          <a:p>
            <a:r>
              <a:rPr lang="en-US" altLang="en-US" b="1"/>
              <a:t>Clay soils – 10-15% of runoff area</a:t>
            </a:r>
          </a:p>
          <a:p>
            <a:r>
              <a:rPr lang="en-US" altLang="en-US"/>
              <a:t>Example – Area = 1800 sq.ft</a:t>
            </a:r>
          </a:p>
          <a:p>
            <a:pPr lvl="1"/>
            <a:r>
              <a:rPr lang="en-US" altLang="en-US"/>
              <a:t>Sandy soil:  .065 X 1800 = 117 sq.ft</a:t>
            </a:r>
          </a:p>
          <a:p>
            <a:pPr lvl="1"/>
            <a:r>
              <a:rPr lang="en-US" altLang="en-US" b="1"/>
              <a:t>Clay soil:    .125 X 1800 = 225 sq.ft</a:t>
            </a:r>
          </a:p>
          <a:p>
            <a:r>
              <a:rPr lang="en-US" altLang="en-US"/>
              <a:t>If the area of the rain garden needs to be</a:t>
            </a:r>
          </a:p>
          <a:p>
            <a:pPr>
              <a:buFont typeface="Wingdings" charset="2"/>
              <a:buNone/>
            </a:pPr>
            <a:r>
              <a:rPr lang="en-US" altLang="en-US"/>
              <a:t>   &gt; 300 sq ft, consider making two smaller  gardens or use earth moving equipment</a:t>
            </a:r>
          </a:p>
        </p:txBody>
      </p:sp>
      <p:pic>
        <p:nvPicPr>
          <p:cNvPr id="98308" name="Picture 4" descr="rainman001"/>
          <p:cNvPicPr>
            <a:picLocks noChangeAspect="1" noChangeArrowheads="1"/>
          </p:cNvPicPr>
          <p:nvPr/>
        </p:nvPicPr>
        <p:blipFill>
          <a:blip r:embed="rId2">
            <a:extLst>
              <a:ext uri="{28A0092B-C50C-407E-A947-70E740481C1C}">
                <a14:useLocalDpi xmlns:a14="http://schemas.microsoft.com/office/drawing/2010/main" val="0"/>
              </a:ext>
            </a:extLst>
          </a:blip>
          <a:srcRect l="22310" r="35695"/>
          <a:stretch>
            <a:fillRect/>
          </a:stretch>
        </p:blipFill>
        <p:spPr bwMode="auto">
          <a:xfrm>
            <a:off x="7467600" y="1295400"/>
            <a:ext cx="1524000" cy="29051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67972" name="Object 4"/>
          <p:cNvGraphicFramePr>
            <a:graphicFrameLocks noChangeAspect="1"/>
          </p:cNvGraphicFramePr>
          <p:nvPr/>
        </p:nvGraphicFramePr>
        <p:xfrm>
          <a:off x="609600" y="304800"/>
          <a:ext cx="8077200" cy="6057900"/>
        </p:xfrm>
        <a:graphic>
          <a:graphicData uri="http://schemas.openxmlformats.org/presentationml/2006/ole">
            <mc:AlternateContent xmlns:mc="http://schemas.openxmlformats.org/markup-compatibility/2006">
              <mc:Choice xmlns:v="urn:schemas-microsoft-com:vml" Requires="v">
                <p:oleObj spid="_x0000_s467973" name="Acrobat Document" r:id="rId3" imgW="27432000" imgH="20574000" progId="AcroExch.Document.7">
                  <p:embed/>
                </p:oleObj>
              </mc:Choice>
              <mc:Fallback>
                <p:oleObj name="Acrobat Document" r:id="rId3" imgW="27432000" imgH="20574000" progId="AcroExch.Document.7">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304800"/>
                        <a:ext cx="8077200" cy="6057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Rot="1" noChangeArrowheads="1"/>
          </p:cNvSpPr>
          <p:nvPr>
            <p:ph type="title"/>
          </p:nvPr>
        </p:nvSpPr>
        <p:spPr/>
        <p:txBody>
          <a:bodyPr/>
          <a:lstStyle/>
          <a:p>
            <a:r>
              <a:rPr lang="en-US" altLang="en-US"/>
              <a:t>Deciding the size</a:t>
            </a:r>
          </a:p>
        </p:txBody>
      </p:sp>
      <p:sp>
        <p:nvSpPr>
          <p:cNvPr id="99331" name="Rectangle 3"/>
          <p:cNvSpPr>
            <a:spLocks noGrp="1" noChangeArrowheads="1"/>
          </p:cNvSpPr>
          <p:nvPr>
            <p:ph type="body" idx="1"/>
          </p:nvPr>
        </p:nvSpPr>
        <p:spPr/>
        <p:txBody>
          <a:bodyPr/>
          <a:lstStyle/>
          <a:p>
            <a:pPr>
              <a:buFont typeface="Wingdings" charset="2"/>
              <a:buNone/>
            </a:pPr>
            <a:r>
              <a:rPr lang="en-US" altLang="en-US"/>
              <a:t>A rain garden on a steeper slope can be smaller and deeper than a rain garden on a flatter slope </a:t>
            </a:r>
          </a:p>
          <a:p>
            <a:pPr>
              <a:buFont typeface="Wingdings" charset="2"/>
              <a:buNone/>
            </a:pPr>
            <a:endParaRPr lang="en-US" altLang="en-US"/>
          </a:p>
          <a:p>
            <a:pPr>
              <a:buFont typeface="Wingdings" charset="2"/>
              <a:buNone/>
            </a:pPr>
            <a:r>
              <a:rPr lang="en-US" altLang="en-US"/>
              <a:t>Measuring Slope</a:t>
            </a:r>
          </a:p>
          <a:p>
            <a:pPr>
              <a:buFont typeface="Wingdings" charset="2"/>
              <a:buNone/>
            </a:pPr>
            <a:endParaRPr lang="en-US" altLang="en-US"/>
          </a:p>
        </p:txBody>
      </p:sp>
      <p:pic>
        <p:nvPicPr>
          <p:cNvPr id="99332" name="Picture 4" descr="slopemeasu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4419600"/>
            <a:ext cx="6781800" cy="19431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Rot="1" noChangeArrowheads="1"/>
          </p:cNvSpPr>
          <p:nvPr>
            <p:ph type="title"/>
          </p:nvPr>
        </p:nvSpPr>
        <p:spPr>
          <a:xfrm>
            <a:off x="685800" y="457200"/>
            <a:ext cx="6400800" cy="1143000"/>
          </a:xfrm>
        </p:spPr>
        <p:txBody>
          <a:bodyPr/>
          <a:lstStyle/>
          <a:p>
            <a:r>
              <a:rPr lang="en-US" altLang="en-US"/>
              <a:t>Rain Garden Design</a:t>
            </a:r>
          </a:p>
        </p:txBody>
      </p:sp>
      <p:sp>
        <p:nvSpPr>
          <p:cNvPr id="100355" name="Rectangle 3"/>
          <p:cNvSpPr>
            <a:spLocks noGrp="1" noChangeArrowheads="1"/>
          </p:cNvSpPr>
          <p:nvPr>
            <p:ph type="body" idx="1"/>
          </p:nvPr>
        </p:nvSpPr>
        <p:spPr/>
        <p:txBody>
          <a:bodyPr/>
          <a:lstStyle/>
          <a:p>
            <a:r>
              <a:rPr lang="en-US" altLang="en-US"/>
              <a:t>Rain gardens are usually not square or a perfect circle</a:t>
            </a:r>
          </a:p>
          <a:p>
            <a:r>
              <a:rPr lang="en-US" altLang="en-US"/>
              <a:t>The long length should be perpendicular to the major slope</a:t>
            </a:r>
          </a:p>
          <a:p>
            <a:r>
              <a:rPr lang="en-US" altLang="en-US"/>
              <a:t>The shorter length should go down the major slope</a:t>
            </a:r>
          </a:p>
        </p:txBody>
      </p:sp>
      <p:pic>
        <p:nvPicPr>
          <p:cNvPr id="100356" name="Picture 4" descr="up-downhil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33800" y="4343400"/>
            <a:ext cx="3854450" cy="226218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Rot="1" noChangeArrowheads="1"/>
          </p:cNvSpPr>
          <p:nvPr>
            <p:ph type="title"/>
          </p:nvPr>
        </p:nvSpPr>
        <p:spPr>
          <a:xfrm>
            <a:off x="1676400" y="457200"/>
            <a:ext cx="6172200" cy="1143000"/>
          </a:xfrm>
        </p:spPr>
        <p:txBody>
          <a:bodyPr/>
          <a:lstStyle/>
          <a:p>
            <a:r>
              <a:rPr lang="en-US" altLang="en-US"/>
              <a:t>Rain Garden Design</a:t>
            </a:r>
          </a:p>
        </p:txBody>
      </p:sp>
      <p:sp>
        <p:nvSpPr>
          <p:cNvPr id="101379" name="Rectangle 3"/>
          <p:cNvSpPr>
            <a:spLocks noGrp="1" noChangeArrowheads="1"/>
          </p:cNvSpPr>
          <p:nvPr>
            <p:ph type="body" idx="1"/>
          </p:nvPr>
        </p:nvSpPr>
        <p:spPr/>
        <p:txBody>
          <a:bodyPr/>
          <a:lstStyle/>
          <a:p>
            <a:r>
              <a:rPr lang="en-US" altLang="en-US"/>
              <a:t>Where will excess storm water go</a:t>
            </a:r>
          </a:p>
          <a:p>
            <a:r>
              <a:rPr lang="en-US" altLang="en-US"/>
              <a:t>Don’t send overflow onto your neighbors property</a:t>
            </a:r>
          </a:p>
          <a:p>
            <a:r>
              <a:rPr lang="en-US" altLang="en-US"/>
              <a:t>Rite of way</a:t>
            </a:r>
          </a:p>
          <a:p>
            <a:r>
              <a:rPr lang="en-US" altLang="en-US"/>
              <a:t>Call before you dig</a:t>
            </a:r>
          </a:p>
          <a:p>
            <a:pPr>
              <a:buFont typeface="Wingdings" charset="2"/>
              <a:buNone/>
            </a:pPr>
            <a:endParaRPr lang="en-US" altLang="en-US"/>
          </a:p>
          <a:p>
            <a:pPr>
              <a:buFont typeface="Wingdings" charset="2"/>
              <a:buNone/>
            </a:pPr>
            <a:endParaRPr lang="en-US" altLang="en-US"/>
          </a:p>
        </p:txBody>
      </p:sp>
      <p:pic>
        <p:nvPicPr>
          <p:cNvPr id="101380" name="Picture 4" descr="Dexter Adams (right) and Jessten Murph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3124200"/>
            <a:ext cx="3505200" cy="234156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2" name="Picture 2" descr="AUT_0610"/>
          <p:cNvPicPr>
            <a:picLocks noChangeAspect="1" noChangeArrowheads="1"/>
          </p:cNvPicPr>
          <p:nvPr>
            <p:ph sz="quarter" idx="3"/>
          </p:nvPr>
        </p:nvPicPr>
        <p:blipFill>
          <a:blip r:embed="rId2">
            <a:extLst>
              <a:ext uri="{28A0092B-C50C-407E-A947-70E740481C1C}">
                <a14:useLocalDpi xmlns:a14="http://schemas.microsoft.com/office/drawing/2010/main" val="0"/>
              </a:ext>
            </a:extLst>
          </a:blip>
          <a:srcRect/>
          <a:stretch>
            <a:fillRect/>
          </a:stretch>
        </p:blipFill>
        <p:spPr>
          <a:xfrm>
            <a:off x="2590800" y="3657600"/>
            <a:ext cx="3708400" cy="27813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
        <p:nvSpPr>
          <p:cNvPr id="102403" name="Rectangle 3"/>
          <p:cNvSpPr>
            <a:spLocks noGrp="1" noRot="1" noChangeArrowheads="1"/>
          </p:cNvSpPr>
          <p:nvPr>
            <p:ph type="title"/>
          </p:nvPr>
        </p:nvSpPr>
        <p:spPr/>
        <p:txBody>
          <a:bodyPr/>
          <a:lstStyle/>
          <a:p>
            <a:r>
              <a:rPr lang="en-US" altLang="en-US" b="0"/>
              <a:t>Overflow</a:t>
            </a:r>
          </a:p>
        </p:txBody>
      </p:sp>
      <p:sp>
        <p:nvSpPr>
          <p:cNvPr id="102404" name="Rectangle 4"/>
          <p:cNvSpPr>
            <a:spLocks noGrp="1" noChangeArrowheads="1"/>
          </p:cNvSpPr>
          <p:nvPr>
            <p:ph type="body" sz="half" idx="1"/>
          </p:nvPr>
        </p:nvSpPr>
        <p:spPr>
          <a:xfrm>
            <a:off x="381000" y="1295400"/>
            <a:ext cx="8270875" cy="1830388"/>
          </a:xfrm>
        </p:spPr>
        <p:txBody>
          <a:bodyPr/>
          <a:lstStyle/>
          <a:p>
            <a:r>
              <a:rPr lang="en-US" altLang="en-US"/>
              <a:t>Always have an overflow method for larger storms</a:t>
            </a:r>
          </a:p>
          <a:p>
            <a:pPr lvl="1"/>
            <a:r>
              <a:rPr lang="en-US" altLang="en-US" sz="3200"/>
              <a:t>Lower area in the berm somewhere</a:t>
            </a:r>
          </a:p>
          <a:p>
            <a:pPr lvl="1"/>
            <a:r>
              <a:rPr lang="en-US" altLang="en-US" sz="3200"/>
              <a:t>Drain pipe within rain garden</a:t>
            </a:r>
            <a:r>
              <a:rPr lang="en-US" altLang="en-US" sz="2000"/>
              <a:t> </a:t>
            </a:r>
          </a:p>
          <a:p>
            <a:endParaRPr lang="en-US" altLang="en-US" sz="240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Rot="1" noChangeArrowheads="1"/>
          </p:cNvSpPr>
          <p:nvPr>
            <p:ph type="title"/>
          </p:nvPr>
        </p:nvSpPr>
        <p:spPr>
          <a:xfrm>
            <a:off x="304800" y="228600"/>
            <a:ext cx="4267200" cy="1477963"/>
          </a:xfrm>
        </p:spPr>
        <p:txBody>
          <a:bodyPr/>
          <a:lstStyle/>
          <a:p>
            <a:r>
              <a:rPr lang="en-US" altLang="en-US" b="0"/>
              <a:t>Connecting the</a:t>
            </a:r>
            <a:br>
              <a:rPr lang="en-US" altLang="en-US" b="0"/>
            </a:br>
            <a:r>
              <a:rPr lang="en-US" altLang="en-US" b="0"/>
              <a:t> Rain Garden</a:t>
            </a:r>
          </a:p>
        </p:txBody>
      </p:sp>
      <p:sp>
        <p:nvSpPr>
          <p:cNvPr id="103427" name="Rectangle 3"/>
          <p:cNvSpPr>
            <a:spLocks noGrp="1" noChangeArrowheads="1"/>
          </p:cNvSpPr>
          <p:nvPr>
            <p:ph type="body" sz="half" idx="1"/>
          </p:nvPr>
        </p:nvSpPr>
        <p:spPr>
          <a:xfrm>
            <a:off x="457200" y="1905000"/>
            <a:ext cx="3611563" cy="4191000"/>
          </a:xfrm>
        </p:spPr>
        <p:txBody>
          <a:bodyPr/>
          <a:lstStyle/>
          <a:p>
            <a:pPr>
              <a:lnSpc>
                <a:spcPct val="90000"/>
              </a:lnSpc>
            </a:pPr>
            <a:r>
              <a:rPr lang="en-US" altLang="en-US" sz="2800"/>
              <a:t>Create a shallow wide swale or bury a corrugated drain pipe to carry flow from gutter into the rain garden</a:t>
            </a:r>
          </a:p>
          <a:p>
            <a:pPr>
              <a:lnSpc>
                <a:spcPct val="90000"/>
              </a:lnSpc>
            </a:pPr>
            <a:r>
              <a:rPr lang="en-US" altLang="en-US" sz="2800"/>
              <a:t>Line swales with turfgrass or stone to prevent erosion</a:t>
            </a:r>
          </a:p>
        </p:txBody>
      </p:sp>
      <p:pic>
        <p:nvPicPr>
          <p:cNvPr id="103428" name="Picture 4" descr="AUT_0605"/>
          <p:cNvPicPr>
            <a:picLocks noChangeAspect="1" noChangeArrowheads="1"/>
          </p:cNvPicPr>
          <p:nvPr>
            <p:ph sz="quarter" idx="2"/>
          </p:nvPr>
        </p:nvPicPr>
        <p:blipFill>
          <a:blip r:embed="rId2">
            <a:extLst>
              <a:ext uri="{28A0092B-C50C-407E-A947-70E740481C1C}">
                <a14:useLocalDpi xmlns:a14="http://schemas.microsoft.com/office/drawing/2010/main" val="0"/>
              </a:ext>
            </a:extLst>
          </a:blip>
          <a:srcRect/>
          <a:stretch>
            <a:fillRect/>
          </a:stretch>
        </p:blipFill>
        <p:spPr>
          <a:xfrm>
            <a:off x="5334000" y="4267200"/>
            <a:ext cx="2971800" cy="22288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pic>
        <p:nvPicPr>
          <p:cNvPr id="103429" name="Picture 5" descr="Wash"/>
          <p:cNvPicPr>
            <a:picLocks noChangeAspect="1" noChangeArrowheads="1"/>
          </p:cNvPicPr>
          <p:nvPr/>
        </p:nvPicPr>
        <p:blipFill>
          <a:blip r:embed="rId3">
            <a:extLst>
              <a:ext uri="{28A0092B-C50C-407E-A947-70E740481C1C}">
                <a14:useLocalDpi xmlns:a14="http://schemas.microsoft.com/office/drawing/2010/main" val="0"/>
              </a:ext>
            </a:extLst>
          </a:blip>
          <a:srcRect b="20000"/>
          <a:stretch>
            <a:fillRect/>
          </a:stretch>
        </p:blipFill>
        <p:spPr bwMode="auto">
          <a:xfrm>
            <a:off x="4724400" y="1676400"/>
            <a:ext cx="2043113" cy="24384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Rot="1" noChangeArrowheads="1"/>
          </p:cNvSpPr>
          <p:nvPr>
            <p:ph type="title"/>
          </p:nvPr>
        </p:nvSpPr>
        <p:spPr>
          <a:xfrm>
            <a:off x="1219200" y="304800"/>
            <a:ext cx="6334125" cy="1143000"/>
          </a:xfrm>
        </p:spPr>
        <p:txBody>
          <a:bodyPr/>
          <a:lstStyle/>
          <a:p>
            <a:r>
              <a:rPr lang="en-US" altLang="en-US" b="0"/>
              <a:t>Installing the Rain Garden</a:t>
            </a:r>
          </a:p>
        </p:txBody>
      </p:sp>
      <p:sp>
        <p:nvSpPr>
          <p:cNvPr id="104451" name="Rectangle 3"/>
          <p:cNvSpPr>
            <a:spLocks noGrp="1" noChangeArrowheads="1"/>
          </p:cNvSpPr>
          <p:nvPr>
            <p:ph type="body" sz="half" idx="1"/>
          </p:nvPr>
        </p:nvSpPr>
        <p:spPr>
          <a:xfrm>
            <a:off x="457200" y="1600200"/>
            <a:ext cx="6858000" cy="4065588"/>
          </a:xfrm>
        </p:spPr>
        <p:txBody>
          <a:bodyPr/>
          <a:lstStyle/>
          <a:p>
            <a:pPr>
              <a:lnSpc>
                <a:spcPct val="90000"/>
              </a:lnSpc>
            </a:pPr>
            <a:r>
              <a:rPr lang="en-US" altLang="en-US" sz="2800"/>
              <a:t>Layout edge of rain garden with rope or garden hose</a:t>
            </a:r>
          </a:p>
          <a:p>
            <a:pPr>
              <a:lnSpc>
                <a:spcPct val="90000"/>
              </a:lnSpc>
            </a:pPr>
            <a:r>
              <a:rPr lang="en-US" altLang="en-US" sz="2800"/>
              <a:t>Set aside the top 4-6 inches of soil (topsoil), excavate the hole then use the top soil to backfill the planting area.</a:t>
            </a:r>
          </a:p>
          <a:p>
            <a:pPr>
              <a:lnSpc>
                <a:spcPct val="90000"/>
              </a:lnSpc>
            </a:pPr>
            <a:r>
              <a:rPr lang="en-US" altLang="en-US" sz="2800"/>
              <a:t>Move the soil in the rain garden area down to the bottom edge of</a:t>
            </a:r>
          </a:p>
          <a:p>
            <a:pPr>
              <a:lnSpc>
                <a:spcPct val="90000"/>
              </a:lnSpc>
              <a:buFont typeface="Wingdings" charset="2"/>
              <a:buNone/>
            </a:pPr>
            <a:r>
              <a:rPr lang="en-US" altLang="en-US" sz="2800"/>
              <a:t>    the rain garden</a:t>
            </a:r>
          </a:p>
          <a:p>
            <a:pPr>
              <a:lnSpc>
                <a:spcPct val="90000"/>
              </a:lnSpc>
              <a:buFont typeface="Wingdings" charset="2"/>
              <a:buNone/>
            </a:pPr>
            <a:r>
              <a:rPr lang="en-US" altLang="en-US" sz="2800"/>
              <a:t>	</a:t>
            </a:r>
          </a:p>
        </p:txBody>
      </p:sp>
      <p:pic>
        <p:nvPicPr>
          <p:cNvPr id="104452" name="Picture 4" descr="AUT_0645"/>
          <p:cNvPicPr>
            <a:picLocks noChangeAspect="1" noChangeArrowheads="1"/>
          </p:cNvPicPr>
          <p:nvPr>
            <p:ph sz="quarter" idx="2"/>
          </p:nvPr>
        </p:nvPicPr>
        <p:blipFill>
          <a:blip r:embed="rId2">
            <a:extLst>
              <a:ext uri="{28A0092B-C50C-407E-A947-70E740481C1C}">
                <a14:useLocalDpi xmlns:a14="http://schemas.microsoft.com/office/drawing/2010/main" val="0"/>
              </a:ext>
            </a:extLst>
          </a:blip>
          <a:srcRect/>
          <a:stretch>
            <a:fillRect/>
          </a:stretch>
        </p:blipFill>
        <p:spPr>
          <a:xfrm>
            <a:off x="5486400" y="4267200"/>
            <a:ext cx="3048000" cy="2286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Rot="1" noChangeArrowheads="1"/>
          </p:cNvSpPr>
          <p:nvPr>
            <p:ph type="title"/>
          </p:nvPr>
        </p:nvSpPr>
        <p:spPr>
          <a:xfrm>
            <a:off x="457200" y="152400"/>
            <a:ext cx="8229600" cy="1143000"/>
          </a:xfrm>
        </p:spPr>
        <p:txBody>
          <a:bodyPr/>
          <a:lstStyle/>
          <a:p>
            <a:r>
              <a:rPr lang="en-US" altLang="en-US"/>
              <a:t>Installing the Rain Garden</a:t>
            </a:r>
          </a:p>
        </p:txBody>
      </p:sp>
      <p:sp>
        <p:nvSpPr>
          <p:cNvPr id="105475" name="Rectangle 3"/>
          <p:cNvSpPr>
            <a:spLocks noGrp="1" noChangeArrowheads="1"/>
          </p:cNvSpPr>
          <p:nvPr>
            <p:ph type="body" sz="half" idx="1"/>
          </p:nvPr>
        </p:nvSpPr>
        <p:spPr>
          <a:xfrm>
            <a:off x="533400" y="1219200"/>
            <a:ext cx="8110538" cy="2286000"/>
          </a:xfrm>
        </p:spPr>
        <p:txBody>
          <a:bodyPr/>
          <a:lstStyle/>
          <a:p>
            <a:r>
              <a:rPr lang="en-US" altLang="en-US" sz="2800"/>
              <a:t>Pointers</a:t>
            </a:r>
          </a:p>
          <a:p>
            <a:pPr lvl="1"/>
            <a:r>
              <a:rPr lang="en-US" altLang="en-US"/>
              <a:t>Bottom of the rain garden should be level </a:t>
            </a:r>
          </a:p>
          <a:p>
            <a:pPr lvl="1"/>
            <a:r>
              <a:rPr lang="en-US" altLang="en-US"/>
              <a:t>Top of berm should be about the same elevation as the uphill edge</a:t>
            </a:r>
          </a:p>
          <a:p>
            <a:pPr lvl="1">
              <a:buFont typeface="Wingdings" charset="2"/>
              <a:buNone/>
            </a:pPr>
            <a:endParaRPr lang="en-US" altLang="en-US"/>
          </a:p>
          <a:p>
            <a:pPr lvl="1"/>
            <a:endParaRPr lang="en-US" altLang="en-US" sz="2000"/>
          </a:p>
        </p:txBody>
      </p:sp>
      <p:pic>
        <p:nvPicPr>
          <p:cNvPr id="105476" name="Picture 4" descr="up-downhill"/>
          <p:cNvPicPr>
            <a:picLocks noChangeAspect="1" noChangeArrowheads="1"/>
          </p:cNvPicPr>
          <p:nvPr/>
        </p:nvPicPr>
        <p:blipFill>
          <a:blip r:embed="rId2">
            <a:extLst>
              <a:ext uri="{28A0092B-C50C-407E-A947-70E740481C1C}">
                <a14:useLocalDpi xmlns:a14="http://schemas.microsoft.com/office/drawing/2010/main" val="0"/>
              </a:ext>
            </a:extLst>
          </a:blip>
          <a:srcRect b="3587"/>
          <a:stretch>
            <a:fillRect/>
          </a:stretch>
        </p:blipFill>
        <p:spPr bwMode="auto">
          <a:xfrm>
            <a:off x="1524000" y="3200400"/>
            <a:ext cx="5653088" cy="32004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Rot="1" noChangeArrowheads="1"/>
          </p:cNvSpPr>
          <p:nvPr>
            <p:ph type="title"/>
          </p:nvPr>
        </p:nvSpPr>
        <p:spPr>
          <a:xfrm>
            <a:off x="1222375" y="276225"/>
            <a:ext cx="6804025" cy="1143000"/>
          </a:xfrm>
        </p:spPr>
        <p:txBody>
          <a:bodyPr/>
          <a:lstStyle/>
          <a:p>
            <a:r>
              <a:rPr lang="en-US" altLang="en-US" sz="4000" b="0"/>
              <a:t>Installing the Rain Garden</a:t>
            </a:r>
          </a:p>
        </p:txBody>
      </p:sp>
      <p:pic>
        <p:nvPicPr>
          <p:cNvPr id="106499" name="Picture 3" descr="slopedi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1447800"/>
            <a:ext cx="5472113" cy="50323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Rot="1" noChangeArrowheads="1"/>
          </p:cNvSpPr>
          <p:nvPr>
            <p:ph type="title"/>
          </p:nvPr>
        </p:nvSpPr>
        <p:spPr>
          <a:xfrm>
            <a:off x="1676400" y="304800"/>
            <a:ext cx="5181600" cy="914400"/>
          </a:xfrm>
        </p:spPr>
        <p:txBody>
          <a:bodyPr/>
          <a:lstStyle/>
          <a:p>
            <a:r>
              <a:rPr lang="en-US" altLang="en-US"/>
              <a:t>Rain Garden Soil</a:t>
            </a:r>
          </a:p>
        </p:txBody>
      </p:sp>
      <p:sp>
        <p:nvSpPr>
          <p:cNvPr id="107523" name="Rectangle 3"/>
          <p:cNvSpPr>
            <a:spLocks noGrp="1" noChangeArrowheads="1"/>
          </p:cNvSpPr>
          <p:nvPr>
            <p:ph type="body" idx="1"/>
          </p:nvPr>
        </p:nvSpPr>
        <p:spPr>
          <a:xfrm>
            <a:off x="457200" y="1219200"/>
            <a:ext cx="8229600" cy="3505200"/>
          </a:xfrm>
        </p:spPr>
        <p:txBody>
          <a:bodyPr/>
          <a:lstStyle/>
          <a:p>
            <a:r>
              <a:rPr lang="en-US" altLang="en-US"/>
              <a:t>Ideal rain garden soil mix – 50-60% sand, 20-30% topsoil, 20-30% compost</a:t>
            </a:r>
          </a:p>
          <a:p>
            <a:pPr lvl="1"/>
            <a:r>
              <a:rPr lang="en-US" altLang="en-US"/>
              <a:t>No more than 10% of mix should be clay</a:t>
            </a:r>
          </a:p>
          <a:p>
            <a:pPr lvl="1"/>
            <a:r>
              <a:rPr lang="en-US" altLang="en-US"/>
              <a:t>Infiltration &gt;0.5 inch/hour</a:t>
            </a:r>
          </a:p>
          <a:p>
            <a:r>
              <a:rPr lang="en-US" altLang="en-US"/>
              <a:t>Be careful of the nutrient content of</a:t>
            </a:r>
          </a:p>
          <a:p>
            <a:pPr>
              <a:buFont typeface="Wingdings" charset="2"/>
              <a:buNone/>
            </a:pPr>
            <a:r>
              <a:rPr lang="en-US" altLang="en-US"/>
              <a:t>   compost</a:t>
            </a:r>
          </a:p>
        </p:txBody>
      </p:sp>
      <p:pic>
        <p:nvPicPr>
          <p:cNvPr id="107524" name="Picture 4" descr="soil conditioner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67200" y="3962400"/>
            <a:ext cx="3276600" cy="2459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Rot="1" noChangeArrowheads="1"/>
          </p:cNvSpPr>
          <p:nvPr>
            <p:ph type="title"/>
          </p:nvPr>
        </p:nvSpPr>
        <p:spPr>
          <a:xfrm>
            <a:off x="1066800" y="609600"/>
            <a:ext cx="6486525" cy="1143000"/>
          </a:xfrm>
        </p:spPr>
        <p:txBody>
          <a:bodyPr/>
          <a:lstStyle/>
          <a:p>
            <a:r>
              <a:rPr lang="en-US" altLang="en-US"/>
              <a:t>Rain Garden Soil</a:t>
            </a:r>
          </a:p>
        </p:txBody>
      </p:sp>
      <p:sp>
        <p:nvSpPr>
          <p:cNvPr id="108547" name="Rectangle 3"/>
          <p:cNvSpPr>
            <a:spLocks noGrp="1" noChangeArrowheads="1"/>
          </p:cNvSpPr>
          <p:nvPr>
            <p:ph type="body" sz="half" idx="1"/>
          </p:nvPr>
        </p:nvSpPr>
        <p:spPr>
          <a:xfrm>
            <a:off x="457200" y="1752600"/>
            <a:ext cx="7092950" cy="2819400"/>
          </a:xfrm>
        </p:spPr>
        <p:txBody>
          <a:bodyPr/>
          <a:lstStyle/>
          <a:p>
            <a:r>
              <a:rPr lang="en-US" altLang="en-US" sz="2800"/>
              <a:t>Prepare the soil for planting</a:t>
            </a:r>
          </a:p>
          <a:p>
            <a:pPr lvl="1"/>
            <a:r>
              <a:rPr lang="en-US" altLang="en-US" sz="2400"/>
              <a:t>Add lime and fertilizer as recommended by soil test</a:t>
            </a:r>
          </a:p>
          <a:p>
            <a:pPr lvl="1"/>
            <a:r>
              <a:rPr lang="en-US" altLang="en-US" sz="2400"/>
              <a:t>Spread 2 to 4 inches of compost and mix or till it into the whole area of the rain garden</a:t>
            </a:r>
          </a:p>
          <a:p>
            <a:pPr lvl="1">
              <a:buFont typeface="Wingdings" charset="2"/>
              <a:buNone/>
            </a:pPr>
            <a:endParaRPr lang="en-US" altLang="en-US" sz="2400"/>
          </a:p>
          <a:p>
            <a:endParaRPr lang="en-US" altLang="en-US" sz="2800"/>
          </a:p>
        </p:txBody>
      </p:sp>
      <p:pic>
        <p:nvPicPr>
          <p:cNvPr id="108548" name="Picture 4" descr="AUT_0647"/>
          <p:cNvPicPr>
            <a:picLocks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2286000" y="4114800"/>
            <a:ext cx="3008313" cy="22558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2" name="Rectangle 2"/>
          <p:cNvSpPr>
            <a:spLocks noGrp="1" noRot="1" noChangeArrowheads="1"/>
          </p:cNvSpPr>
          <p:nvPr>
            <p:ph type="title"/>
          </p:nvPr>
        </p:nvSpPr>
        <p:spPr/>
        <p:txBody>
          <a:bodyPr/>
          <a:lstStyle/>
          <a:p>
            <a:r>
              <a:rPr kumimoji="1" lang="en-US" altLang="en-US" sz="3900" b="0"/>
              <a:t>Howeowner Stormwater</a:t>
            </a:r>
            <a:br>
              <a:rPr kumimoji="1" lang="en-US" altLang="en-US" sz="3900" b="0"/>
            </a:br>
            <a:endParaRPr kumimoji="1" lang="en-US" altLang="en-US" sz="2800" b="0"/>
          </a:p>
        </p:txBody>
      </p:sp>
      <p:sp>
        <p:nvSpPr>
          <p:cNvPr id="291843" name="Rectangle 3"/>
          <p:cNvSpPr>
            <a:spLocks noGrp="1" noChangeArrowheads="1"/>
          </p:cNvSpPr>
          <p:nvPr>
            <p:ph type="body" sz="half" idx="1"/>
          </p:nvPr>
        </p:nvSpPr>
        <p:spPr>
          <a:xfrm>
            <a:off x="457200" y="1600200"/>
            <a:ext cx="8229600" cy="1447800"/>
          </a:xfrm>
        </p:spPr>
        <p:txBody>
          <a:bodyPr/>
          <a:lstStyle/>
          <a:p>
            <a:r>
              <a:rPr kumimoji="1" lang="en-US" altLang="en-US" b="1"/>
              <a:t>Collect, Concentrate, Convey</a:t>
            </a:r>
          </a:p>
        </p:txBody>
      </p:sp>
      <p:sp>
        <p:nvSpPr>
          <p:cNvPr id="291844" name="Rectangle 4"/>
          <p:cNvSpPr>
            <a:spLocks noChangeArrowheads="1"/>
          </p:cNvSpPr>
          <p:nvPr/>
        </p:nvSpPr>
        <p:spPr bwMode="auto">
          <a:xfrm>
            <a:off x="947738" y="279400"/>
            <a:ext cx="8639175" cy="685800"/>
          </a:xfrm>
          <a:prstGeom prst="rect">
            <a:avLst/>
          </a:prstGeom>
          <a:noFill/>
          <a:ln>
            <a:noFill/>
          </a:ln>
          <a:effectLst>
            <a:outerShdw blurRad="63500" dist="38099" dir="2700000" algn="ctr" rotWithShape="0">
              <a:srgbClr val="000066">
                <a:alpha val="74998"/>
              </a:srgbClr>
            </a:outerShdw>
          </a:effectLst>
          <a:extLst>
            <a:ext uri="{909E8E84-426E-40DD-AFC4-6F175D3DCCD1}">
              <a14:hiddenFill xmlns:a14="http://schemas.microsoft.com/office/drawing/2010/main">
                <a:solidFill>
                  <a:srgbClr val="CC99FF"/>
                </a:solidFill>
              </a14:hiddenFill>
            </a:ext>
            <a:ext uri="{91240B29-F687-4F45-9708-019B960494DF}">
              <a14:hiddenLine xmlns:a14="http://schemas.microsoft.com/office/drawing/2010/main" w="9525">
                <a:solidFill>
                  <a:srgbClr val="CCECFF"/>
                </a:solidFill>
                <a:miter lim="800000"/>
                <a:headEnd/>
                <a:tailEnd/>
              </a14:hiddenLine>
            </a:ext>
          </a:extLst>
        </p:spPr>
        <p:txBody>
          <a:bodyPr anchor="b"/>
          <a:lstStyle>
            <a:lvl1pPr algn="ctr">
              <a:defRPr sz="4400" b="1">
                <a:solidFill>
                  <a:schemeClr val="tx2"/>
                </a:solidFill>
                <a:effectLst>
                  <a:outerShdw blurRad="38100" dist="38100" dir="2700000" algn="tl">
                    <a:srgbClr val="000000"/>
                  </a:outerShdw>
                </a:effectLst>
                <a:latin typeface="Garamond" charset="0"/>
              </a:defRPr>
            </a:lvl1pPr>
            <a:lvl2pPr algn="ctr">
              <a:defRPr sz="4400" b="1">
                <a:solidFill>
                  <a:schemeClr val="tx2"/>
                </a:solidFill>
                <a:effectLst>
                  <a:outerShdw blurRad="38100" dist="38100" dir="2700000" algn="tl">
                    <a:srgbClr val="000000"/>
                  </a:outerShdw>
                </a:effectLst>
                <a:latin typeface="Garamond" charset="0"/>
              </a:defRPr>
            </a:lvl2pPr>
            <a:lvl3pPr algn="ctr">
              <a:defRPr sz="4400" b="1">
                <a:solidFill>
                  <a:schemeClr val="tx2"/>
                </a:solidFill>
                <a:effectLst>
                  <a:outerShdw blurRad="38100" dist="38100" dir="2700000" algn="tl">
                    <a:srgbClr val="000000"/>
                  </a:outerShdw>
                </a:effectLst>
                <a:latin typeface="Garamond" charset="0"/>
              </a:defRPr>
            </a:lvl3pPr>
            <a:lvl4pPr algn="ctr">
              <a:defRPr sz="4400" b="1">
                <a:solidFill>
                  <a:schemeClr val="tx2"/>
                </a:solidFill>
                <a:effectLst>
                  <a:outerShdw blurRad="38100" dist="38100" dir="2700000" algn="tl">
                    <a:srgbClr val="000000"/>
                  </a:outerShdw>
                </a:effectLst>
                <a:latin typeface="Garamond" charset="0"/>
              </a:defRPr>
            </a:lvl4pPr>
            <a:lvl5pPr algn="ctr">
              <a:defRPr sz="4400" b="1">
                <a:solidFill>
                  <a:schemeClr val="tx2"/>
                </a:solidFill>
                <a:effectLst>
                  <a:outerShdw blurRad="38100" dist="38100" dir="2700000" algn="tl">
                    <a:srgbClr val="000000"/>
                  </a:outerShdw>
                </a:effectLst>
                <a:latin typeface="Garamond" charset="0"/>
              </a:defRPr>
            </a:lvl5pPr>
            <a:lvl6pPr marL="457200" algn="ctr" fontAlgn="base">
              <a:spcBef>
                <a:spcPct val="0"/>
              </a:spcBef>
              <a:spcAft>
                <a:spcPct val="0"/>
              </a:spcAft>
              <a:defRPr sz="4400" b="1">
                <a:solidFill>
                  <a:schemeClr val="tx2"/>
                </a:solidFill>
                <a:effectLst>
                  <a:outerShdw blurRad="38100" dist="38100" dir="2700000" algn="tl">
                    <a:srgbClr val="000000"/>
                  </a:outerShdw>
                </a:effectLst>
                <a:latin typeface="Garamond" charset="0"/>
              </a:defRPr>
            </a:lvl6pPr>
            <a:lvl7pPr marL="914400" algn="ctr" fontAlgn="base">
              <a:spcBef>
                <a:spcPct val="0"/>
              </a:spcBef>
              <a:spcAft>
                <a:spcPct val="0"/>
              </a:spcAft>
              <a:defRPr sz="4400" b="1">
                <a:solidFill>
                  <a:schemeClr val="tx2"/>
                </a:solidFill>
                <a:effectLst>
                  <a:outerShdw blurRad="38100" dist="38100" dir="2700000" algn="tl">
                    <a:srgbClr val="000000"/>
                  </a:outerShdw>
                </a:effectLst>
                <a:latin typeface="Garamond" charset="0"/>
              </a:defRPr>
            </a:lvl7pPr>
            <a:lvl8pPr marL="1371600" algn="ctr" fontAlgn="base">
              <a:spcBef>
                <a:spcPct val="0"/>
              </a:spcBef>
              <a:spcAft>
                <a:spcPct val="0"/>
              </a:spcAft>
              <a:defRPr sz="4400" b="1">
                <a:solidFill>
                  <a:schemeClr val="tx2"/>
                </a:solidFill>
                <a:effectLst>
                  <a:outerShdw blurRad="38100" dist="38100" dir="2700000" algn="tl">
                    <a:srgbClr val="000000"/>
                  </a:outerShdw>
                </a:effectLst>
                <a:latin typeface="Garamond" charset="0"/>
              </a:defRPr>
            </a:lvl8pPr>
            <a:lvl9pPr marL="1828800" algn="ctr" fontAlgn="base">
              <a:spcBef>
                <a:spcPct val="0"/>
              </a:spcBef>
              <a:spcAft>
                <a:spcPct val="0"/>
              </a:spcAft>
              <a:defRPr sz="4400" b="1">
                <a:solidFill>
                  <a:schemeClr val="tx2"/>
                </a:solidFill>
                <a:effectLst>
                  <a:outerShdw blurRad="38100" dist="38100" dir="2700000" algn="tl">
                    <a:srgbClr val="000000"/>
                  </a:outerShdw>
                </a:effectLst>
                <a:latin typeface="Garamond" charset="0"/>
              </a:defRPr>
            </a:lvl9pPr>
          </a:lstStyle>
          <a:p>
            <a:endParaRPr lang="en-US" altLang="en-US"/>
          </a:p>
        </p:txBody>
      </p:sp>
      <p:grpSp>
        <p:nvGrpSpPr>
          <p:cNvPr id="291845" name="Group 5"/>
          <p:cNvGrpSpPr>
            <a:grpSpLocks/>
          </p:cNvGrpSpPr>
          <p:nvPr/>
        </p:nvGrpSpPr>
        <p:grpSpPr bwMode="auto">
          <a:xfrm>
            <a:off x="2895600" y="6019800"/>
            <a:ext cx="538163" cy="58738"/>
            <a:chOff x="2819" y="3984"/>
            <a:chExt cx="301" cy="37"/>
          </a:xfrm>
        </p:grpSpPr>
        <p:sp>
          <p:nvSpPr>
            <p:cNvPr id="291846" name="Line 6"/>
            <p:cNvSpPr>
              <a:spLocks noChangeShapeType="1"/>
            </p:cNvSpPr>
            <p:nvPr/>
          </p:nvSpPr>
          <p:spPr bwMode="auto">
            <a:xfrm flipV="1">
              <a:off x="2819" y="3984"/>
              <a:ext cx="121" cy="37"/>
            </a:xfrm>
            <a:prstGeom prst="line">
              <a:avLst/>
            </a:prstGeom>
            <a:noFill/>
            <a:ln w="9525">
              <a:solidFill>
                <a:srgbClr val="9999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91847" name="Line 7"/>
            <p:cNvSpPr>
              <a:spLocks noChangeShapeType="1"/>
            </p:cNvSpPr>
            <p:nvPr/>
          </p:nvSpPr>
          <p:spPr bwMode="auto">
            <a:xfrm>
              <a:off x="2940" y="3984"/>
              <a:ext cx="161" cy="0"/>
            </a:xfrm>
            <a:prstGeom prst="line">
              <a:avLst/>
            </a:prstGeom>
            <a:noFill/>
            <a:ln w="9525">
              <a:solidFill>
                <a:srgbClr val="9999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91848" name="Line 8"/>
            <p:cNvSpPr>
              <a:spLocks noChangeShapeType="1"/>
            </p:cNvSpPr>
            <p:nvPr/>
          </p:nvSpPr>
          <p:spPr bwMode="auto">
            <a:xfrm>
              <a:off x="2819" y="4021"/>
              <a:ext cx="202" cy="0"/>
            </a:xfrm>
            <a:prstGeom prst="line">
              <a:avLst/>
            </a:prstGeom>
            <a:noFill/>
            <a:ln w="9525">
              <a:solidFill>
                <a:srgbClr val="9999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91849" name="Line 9"/>
            <p:cNvSpPr>
              <a:spLocks noChangeShapeType="1"/>
            </p:cNvSpPr>
            <p:nvPr/>
          </p:nvSpPr>
          <p:spPr bwMode="auto">
            <a:xfrm flipV="1">
              <a:off x="3021" y="3984"/>
              <a:ext cx="99" cy="37"/>
            </a:xfrm>
            <a:prstGeom prst="line">
              <a:avLst/>
            </a:prstGeom>
            <a:noFill/>
            <a:ln w="9525">
              <a:solidFill>
                <a:srgbClr val="9999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91850" name="Line 10"/>
            <p:cNvSpPr>
              <a:spLocks noChangeShapeType="1"/>
            </p:cNvSpPr>
            <p:nvPr/>
          </p:nvSpPr>
          <p:spPr bwMode="auto">
            <a:xfrm flipV="1">
              <a:off x="2940" y="3984"/>
              <a:ext cx="121" cy="37"/>
            </a:xfrm>
            <a:prstGeom prst="line">
              <a:avLst/>
            </a:prstGeom>
            <a:noFill/>
            <a:ln w="9525">
              <a:solidFill>
                <a:srgbClr val="9999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91851" name="Line 11"/>
            <p:cNvSpPr>
              <a:spLocks noChangeShapeType="1"/>
            </p:cNvSpPr>
            <p:nvPr/>
          </p:nvSpPr>
          <p:spPr bwMode="auto">
            <a:xfrm flipV="1">
              <a:off x="2859" y="3984"/>
              <a:ext cx="121" cy="37"/>
            </a:xfrm>
            <a:prstGeom prst="line">
              <a:avLst/>
            </a:prstGeom>
            <a:noFill/>
            <a:ln w="9525">
              <a:solidFill>
                <a:srgbClr val="9999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pic>
        <p:nvPicPr>
          <p:cNvPr id="291852" name="Picture 12" descr="dr_syste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7000" y="2514600"/>
            <a:ext cx="5810250" cy="3862388"/>
          </a:xfrm>
          <a:prstGeom prst="rect">
            <a:avLst/>
          </a:prstGeom>
          <a:noFill/>
          <a:extLst>
            <a:ext uri="{909E8E84-426E-40DD-AFC4-6F175D3DCCD1}">
              <a14:hiddenFill xmlns:a14="http://schemas.microsoft.com/office/drawing/2010/main">
                <a:solidFill>
                  <a:srgbClr val="FFFFFF"/>
                </a:solidFill>
              </a14:hiddenFill>
            </a:ext>
          </a:extLst>
        </p:spPr>
      </p:pic>
      <p:grpSp>
        <p:nvGrpSpPr>
          <p:cNvPr id="291853" name="Group 13"/>
          <p:cNvGrpSpPr>
            <a:grpSpLocks/>
          </p:cNvGrpSpPr>
          <p:nvPr/>
        </p:nvGrpSpPr>
        <p:grpSpPr bwMode="auto">
          <a:xfrm>
            <a:off x="5151438" y="3355975"/>
            <a:ext cx="3475037" cy="2757488"/>
            <a:chOff x="3360" y="1824"/>
            <a:chExt cx="2400" cy="2256"/>
          </a:xfrm>
        </p:grpSpPr>
        <p:sp>
          <p:nvSpPr>
            <p:cNvPr id="291854" name="Line 14"/>
            <p:cNvSpPr>
              <a:spLocks noChangeShapeType="1"/>
            </p:cNvSpPr>
            <p:nvPr/>
          </p:nvSpPr>
          <p:spPr bwMode="auto">
            <a:xfrm flipH="1">
              <a:off x="4511" y="3573"/>
              <a:ext cx="1249" cy="448"/>
            </a:xfrm>
            <a:prstGeom prst="line">
              <a:avLst/>
            </a:prstGeom>
            <a:noFill/>
            <a:ln w="38100">
              <a:solidFill>
                <a:srgbClr val="9999FF"/>
              </a:solidFill>
              <a:round/>
              <a:headEnd/>
              <a:tailEnd type="triangle" w="med" len="med"/>
            </a:ln>
            <a:effectLst>
              <a:outerShdw blurRad="63500" dist="38099" dir="2700000" algn="ctr" rotWithShape="0">
                <a:srgbClr val="000066">
                  <a:alpha val="74998"/>
                </a:srgbClr>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291855" name="Line 15"/>
            <p:cNvSpPr>
              <a:spLocks noChangeShapeType="1"/>
            </p:cNvSpPr>
            <p:nvPr/>
          </p:nvSpPr>
          <p:spPr bwMode="auto">
            <a:xfrm flipH="1">
              <a:off x="3360" y="4080"/>
              <a:ext cx="564" cy="0"/>
            </a:xfrm>
            <a:prstGeom prst="line">
              <a:avLst/>
            </a:prstGeom>
            <a:noFill/>
            <a:ln w="38100">
              <a:solidFill>
                <a:srgbClr val="9999FF"/>
              </a:solidFill>
              <a:round/>
              <a:headEnd/>
              <a:tailEnd type="triangle" w="med" len="med"/>
            </a:ln>
            <a:effectLst>
              <a:outerShdw blurRad="63500" dist="38099" dir="2700000" algn="ctr" rotWithShape="0">
                <a:srgbClr val="000066">
                  <a:alpha val="74998"/>
                </a:srgbClr>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291856" name="Line 16"/>
            <p:cNvSpPr>
              <a:spLocks noChangeShapeType="1"/>
            </p:cNvSpPr>
            <p:nvPr/>
          </p:nvSpPr>
          <p:spPr bwMode="auto">
            <a:xfrm flipH="1">
              <a:off x="4189" y="3125"/>
              <a:ext cx="161" cy="150"/>
            </a:xfrm>
            <a:prstGeom prst="line">
              <a:avLst/>
            </a:prstGeom>
            <a:noFill/>
            <a:ln w="38100">
              <a:solidFill>
                <a:srgbClr val="9999FF"/>
              </a:solidFill>
              <a:round/>
              <a:headEnd/>
              <a:tailEnd type="triangle" w="med" len="med"/>
            </a:ln>
            <a:effectLst>
              <a:outerShdw blurRad="63500" dist="38099" dir="2700000" algn="ctr" rotWithShape="0">
                <a:srgbClr val="000066">
                  <a:alpha val="74998"/>
                </a:srgbClr>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291857" name="Line 17"/>
            <p:cNvSpPr>
              <a:spLocks noChangeShapeType="1"/>
            </p:cNvSpPr>
            <p:nvPr/>
          </p:nvSpPr>
          <p:spPr bwMode="auto">
            <a:xfrm flipV="1">
              <a:off x="4368" y="1824"/>
              <a:ext cx="0" cy="1296"/>
            </a:xfrm>
            <a:prstGeom prst="line">
              <a:avLst/>
            </a:prstGeom>
            <a:noFill/>
            <a:ln w="38100">
              <a:solidFill>
                <a:srgbClr val="9999FF"/>
              </a:solidFill>
              <a:round/>
              <a:headEnd/>
              <a:tailEnd/>
            </a:ln>
            <a:effectLst>
              <a:outerShdw blurRad="63500" dist="38099" dir="2700000" algn="ctr" rotWithShape="0">
                <a:srgbClr val="000066">
                  <a:alpha val="74998"/>
                </a:srgbClr>
              </a:outerShdw>
            </a:effectLst>
            <a:extLst>
              <a:ext uri="{909E8E84-426E-40DD-AFC4-6F175D3DCCD1}">
                <a14:hiddenFill xmlns:a14="http://schemas.microsoft.com/office/drawing/2010/main">
                  <a:noFill/>
                </a14:hiddenFill>
              </a:ext>
            </a:extLst>
          </p:spPr>
          <p:txBody>
            <a:bodyPr wrap="none" anchor="ctr"/>
            <a:lstStyle/>
            <a:p>
              <a:endParaRPr lang="en-US"/>
            </a:p>
          </p:txBody>
        </p:sp>
      </p:grpSp>
      <p:grpSp>
        <p:nvGrpSpPr>
          <p:cNvPr id="291858" name="Group 18"/>
          <p:cNvGrpSpPr>
            <a:grpSpLocks/>
          </p:cNvGrpSpPr>
          <p:nvPr/>
        </p:nvGrpSpPr>
        <p:grpSpPr bwMode="auto">
          <a:xfrm>
            <a:off x="609600" y="4972050"/>
            <a:ext cx="3330575" cy="1885950"/>
            <a:chOff x="144" y="2112"/>
            <a:chExt cx="2809" cy="1920"/>
          </a:xfrm>
        </p:grpSpPr>
        <p:grpSp>
          <p:nvGrpSpPr>
            <p:cNvPr id="291859" name="Group 19"/>
            <p:cNvGrpSpPr>
              <a:grpSpLocks/>
            </p:cNvGrpSpPr>
            <p:nvPr/>
          </p:nvGrpSpPr>
          <p:grpSpPr bwMode="auto">
            <a:xfrm>
              <a:off x="144" y="2112"/>
              <a:ext cx="2809" cy="1920"/>
              <a:chOff x="144" y="2112"/>
              <a:chExt cx="2809" cy="1920"/>
            </a:xfrm>
          </p:grpSpPr>
          <p:sp>
            <p:nvSpPr>
              <p:cNvPr id="291860" name="Line 20"/>
              <p:cNvSpPr>
                <a:spLocks noChangeShapeType="1"/>
              </p:cNvSpPr>
              <p:nvPr/>
            </p:nvSpPr>
            <p:spPr bwMode="auto">
              <a:xfrm>
                <a:off x="1997" y="3072"/>
                <a:ext cx="351" cy="0"/>
              </a:xfrm>
              <a:prstGeom prst="line">
                <a:avLst/>
              </a:prstGeom>
              <a:noFill/>
              <a:ln w="38100">
                <a:solidFill>
                  <a:srgbClr val="9999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nvGrpSpPr>
              <p:cNvPr id="291861" name="Group 21"/>
              <p:cNvGrpSpPr>
                <a:grpSpLocks/>
              </p:cNvGrpSpPr>
              <p:nvPr/>
            </p:nvGrpSpPr>
            <p:grpSpPr bwMode="auto">
              <a:xfrm>
                <a:off x="144" y="2112"/>
                <a:ext cx="2809" cy="1920"/>
                <a:chOff x="144" y="2112"/>
                <a:chExt cx="2809" cy="1920"/>
              </a:xfrm>
            </p:grpSpPr>
            <p:sp>
              <p:nvSpPr>
                <p:cNvPr id="291862" name="Line 22"/>
                <p:cNvSpPr>
                  <a:spLocks noChangeShapeType="1"/>
                </p:cNvSpPr>
                <p:nvPr/>
              </p:nvSpPr>
              <p:spPr bwMode="auto">
                <a:xfrm>
                  <a:off x="2592" y="3792"/>
                  <a:ext cx="361" cy="192"/>
                </a:xfrm>
                <a:prstGeom prst="line">
                  <a:avLst/>
                </a:prstGeom>
                <a:noFill/>
                <a:ln w="9525" cap="rnd">
                  <a:solidFill>
                    <a:srgbClr val="9999FF"/>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91863" name="Line 23"/>
                <p:cNvSpPr>
                  <a:spLocks noChangeShapeType="1"/>
                </p:cNvSpPr>
                <p:nvPr/>
              </p:nvSpPr>
              <p:spPr bwMode="auto">
                <a:xfrm>
                  <a:off x="144" y="3792"/>
                  <a:ext cx="2805" cy="240"/>
                </a:xfrm>
                <a:prstGeom prst="line">
                  <a:avLst/>
                </a:prstGeom>
                <a:noFill/>
                <a:ln w="9525" cap="rnd">
                  <a:solidFill>
                    <a:srgbClr val="9999FF"/>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grpSp>
              <p:nvGrpSpPr>
                <p:cNvPr id="291864" name="Group 24"/>
                <p:cNvGrpSpPr>
                  <a:grpSpLocks/>
                </p:cNvGrpSpPr>
                <p:nvPr/>
              </p:nvGrpSpPr>
              <p:grpSpPr bwMode="auto">
                <a:xfrm>
                  <a:off x="144" y="2112"/>
                  <a:ext cx="2448" cy="1680"/>
                  <a:chOff x="144" y="2112"/>
                  <a:chExt cx="2448" cy="1680"/>
                </a:xfrm>
              </p:grpSpPr>
              <p:sp>
                <p:nvSpPr>
                  <p:cNvPr id="291865" name="Rectangle 25"/>
                  <p:cNvSpPr>
                    <a:spLocks noChangeArrowheads="1"/>
                  </p:cNvSpPr>
                  <p:nvPr/>
                </p:nvSpPr>
                <p:spPr bwMode="auto">
                  <a:xfrm>
                    <a:off x="144" y="2112"/>
                    <a:ext cx="2448" cy="1680"/>
                  </a:xfrm>
                  <a:prstGeom prst="rect">
                    <a:avLst/>
                  </a:prstGeom>
                  <a:solidFill>
                    <a:srgbClr val="FFFFCC"/>
                  </a:solidFill>
                  <a:ln w="9525">
                    <a:solidFill>
                      <a:srgbClr val="000000"/>
                    </a:solidFill>
                    <a:miter lim="800000"/>
                    <a:headEnd/>
                    <a:tailEnd/>
                  </a:ln>
                </p:spPr>
                <p:txBody>
                  <a:bodyPr wrap="none" anchor="ctr"/>
                  <a:lstStyle/>
                  <a:p>
                    <a:endParaRPr lang="en-US"/>
                  </a:p>
                </p:txBody>
              </p:sp>
              <p:sp>
                <p:nvSpPr>
                  <p:cNvPr id="291866" name="Line 26"/>
                  <p:cNvSpPr>
                    <a:spLocks noChangeShapeType="1"/>
                  </p:cNvSpPr>
                  <p:nvPr/>
                </p:nvSpPr>
                <p:spPr bwMode="auto">
                  <a:xfrm>
                    <a:off x="1997" y="3072"/>
                    <a:ext cx="0" cy="192"/>
                  </a:xfrm>
                  <a:prstGeom prst="line">
                    <a:avLst/>
                  </a:prstGeom>
                  <a:noFill/>
                  <a:ln w="38100">
                    <a:solidFill>
                      <a:srgbClr val="9999FF"/>
                    </a:solidFill>
                    <a:round/>
                    <a:headEnd/>
                    <a:tailEnd/>
                  </a:ln>
                  <a:effectLst>
                    <a:outerShdw blurRad="63500" dist="38099" dir="2700000" algn="ctr" rotWithShape="0">
                      <a:srgbClr val="000066">
                        <a:alpha val="74998"/>
                      </a:srgbClr>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291867" name="Line 27"/>
                  <p:cNvSpPr>
                    <a:spLocks noChangeShapeType="1"/>
                  </p:cNvSpPr>
                  <p:nvPr/>
                </p:nvSpPr>
                <p:spPr bwMode="auto">
                  <a:xfrm>
                    <a:off x="2348" y="3072"/>
                    <a:ext cx="0" cy="336"/>
                  </a:xfrm>
                  <a:prstGeom prst="line">
                    <a:avLst/>
                  </a:prstGeom>
                  <a:noFill/>
                  <a:ln w="38100">
                    <a:solidFill>
                      <a:srgbClr val="9999FF"/>
                    </a:solidFill>
                    <a:round/>
                    <a:headEnd/>
                    <a:tailEnd/>
                  </a:ln>
                  <a:effectLst>
                    <a:outerShdw blurRad="63500" dist="38099" dir="2700000" algn="ctr" rotWithShape="0">
                      <a:srgbClr val="000066">
                        <a:alpha val="74998"/>
                      </a:srgbClr>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291868" name="Line 28"/>
                  <p:cNvSpPr>
                    <a:spLocks noChangeShapeType="1"/>
                  </p:cNvSpPr>
                  <p:nvPr/>
                </p:nvSpPr>
                <p:spPr bwMode="auto">
                  <a:xfrm flipH="1">
                    <a:off x="1096" y="3072"/>
                    <a:ext cx="250" cy="28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91869" name="Line 29"/>
                  <p:cNvSpPr>
                    <a:spLocks noChangeShapeType="1"/>
                  </p:cNvSpPr>
                  <p:nvPr/>
                </p:nvSpPr>
                <p:spPr bwMode="auto">
                  <a:xfrm flipH="1">
                    <a:off x="912" y="3408"/>
                    <a:ext cx="1436" cy="192"/>
                  </a:xfrm>
                  <a:prstGeom prst="line">
                    <a:avLst/>
                  </a:prstGeom>
                  <a:noFill/>
                  <a:ln w="38100">
                    <a:solidFill>
                      <a:srgbClr val="9999FF"/>
                    </a:solidFill>
                    <a:round/>
                    <a:headEnd/>
                    <a:tailEnd/>
                  </a:ln>
                  <a:effectLst>
                    <a:outerShdw blurRad="63500" dist="38099" dir="2700000" algn="ctr" rotWithShape="0">
                      <a:srgbClr val="000066">
                        <a:alpha val="74998"/>
                      </a:srgbClr>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291870" name="Line 30"/>
                  <p:cNvSpPr>
                    <a:spLocks noChangeShapeType="1"/>
                  </p:cNvSpPr>
                  <p:nvPr/>
                </p:nvSpPr>
                <p:spPr bwMode="auto">
                  <a:xfrm flipH="1">
                    <a:off x="1104" y="3264"/>
                    <a:ext cx="893" cy="96"/>
                  </a:xfrm>
                  <a:prstGeom prst="line">
                    <a:avLst/>
                  </a:prstGeom>
                  <a:noFill/>
                  <a:ln w="38100">
                    <a:solidFill>
                      <a:srgbClr val="9999FF"/>
                    </a:solidFill>
                    <a:round/>
                    <a:headEnd/>
                    <a:tailEnd/>
                  </a:ln>
                  <a:effectLst>
                    <a:outerShdw blurRad="63500" dist="38099" dir="2700000" algn="ctr" rotWithShape="0">
                      <a:srgbClr val="000066">
                        <a:alpha val="74998"/>
                      </a:srgbClr>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291871" name="Line 31"/>
                  <p:cNvSpPr>
                    <a:spLocks noChangeShapeType="1"/>
                  </p:cNvSpPr>
                  <p:nvPr/>
                </p:nvSpPr>
                <p:spPr bwMode="auto">
                  <a:xfrm flipH="1" flipV="1">
                    <a:off x="672" y="3312"/>
                    <a:ext cx="432" cy="4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91872" name="Line 32"/>
                  <p:cNvSpPr>
                    <a:spLocks noChangeShapeType="1"/>
                  </p:cNvSpPr>
                  <p:nvPr/>
                </p:nvSpPr>
                <p:spPr bwMode="auto">
                  <a:xfrm flipH="1">
                    <a:off x="720" y="3600"/>
                    <a:ext cx="203" cy="4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91873" name="Oval 33"/>
                  <p:cNvSpPr>
                    <a:spLocks noChangeArrowheads="1"/>
                  </p:cNvSpPr>
                  <p:nvPr/>
                </p:nvSpPr>
                <p:spPr bwMode="auto">
                  <a:xfrm>
                    <a:off x="912" y="3360"/>
                    <a:ext cx="50" cy="48"/>
                  </a:xfrm>
                  <a:prstGeom prst="ellipse">
                    <a:avLst/>
                  </a:prstGeom>
                  <a:solidFill>
                    <a:srgbClr val="FFFFFF"/>
                  </a:solidFill>
                  <a:ln w="9525">
                    <a:solidFill>
                      <a:srgbClr val="000000"/>
                    </a:solidFill>
                    <a:round/>
                    <a:headEnd/>
                    <a:tailEnd/>
                  </a:ln>
                </p:spPr>
                <p:txBody>
                  <a:bodyPr wrap="none" anchor="ctr"/>
                  <a:lstStyle/>
                  <a:p>
                    <a:endParaRPr lang="en-US"/>
                  </a:p>
                </p:txBody>
              </p:sp>
              <p:sp>
                <p:nvSpPr>
                  <p:cNvPr id="291874" name="Oval 34"/>
                  <p:cNvSpPr>
                    <a:spLocks noChangeArrowheads="1"/>
                  </p:cNvSpPr>
                  <p:nvPr/>
                </p:nvSpPr>
                <p:spPr bwMode="auto">
                  <a:xfrm>
                    <a:off x="768" y="3456"/>
                    <a:ext cx="48" cy="48"/>
                  </a:xfrm>
                  <a:prstGeom prst="ellipse">
                    <a:avLst/>
                  </a:prstGeom>
                  <a:solidFill>
                    <a:srgbClr val="FFFFFF"/>
                  </a:solidFill>
                  <a:ln w="9525">
                    <a:solidFill>
                      <a:srgbClr val="000000"/>
                    </a:solidFill>
                    <a:round/>
                    <a:headEnd/>
                    <a:tailEnd/>
                  </a:ln>
                </p:spPr>
                <p:txBody>
                  <a:bodyPr wrap="none" anchor="ctr"/>
                  <a:lstStyle/>
                  <a:p>
                    <a:endParaRPr lang="en-US"/>
                  </a:p>
                </p:txBody>
              </p:sp>
              <p:sp>
                <p:nvSpPr>
                  <p:cNvPr id="291875" name="Oval 35"/>
                  <p:cNvSpPr>
                    <a:spLocks noChangeArrowheads="1"/>
                  </p:cNvSpPr>
                  <p:nvPr/>
                </p:nvSpPr>
                <p:spPr bwMode="auto">
                  <a:xfrm flipH="1">
                    <a:off x="864" y="3456"/>
                    <a:ext cx="50" cy="48"/>
                  </a:xfrm>
                  <a:prstGeom prst="ellipse">
                    <a:avLst/>
                  </a:prstGeom>
                  <a:solidFill>
                    <a:srgbClr val="FFFFFF"/>
                  </a:solidFill>
                  <a:ln w="9525">
                    <a:solidFill>
                      <a:srgbClr val="000000"/>
                    </a:solidFill>
                    <a:round/>
                    <a:headEnd/>
                    <a:tailEnd/>
                  </a:ln>
                </p:spPr>
                <p:txBody>
                  <a:bodyPr wrap="none" anchor="ctr"/>
                  <a:lstStyle/>
                  <a:p>
                    <a:endParaRPr lang="en-US"/>
                  </a:p>
                </p:txBody>
              </p:sp>
              <p:sp>
                <p:nvSpPr>
                  <p:cNvPr id="291876" name="Oval 36"/>
                  <p:cNvSpPr>
                    <a:spLocks noChangeArrowheads="1"/>
                  </p:cNvSpPr>
                  <p:nvPr/>
                </p:nvSpPr>
                <p:spPr bwMode="auto">
                  <a:xfrm>
                    <a:off x="672" y="3552"/>
                    <a:ext cx="50" cy="48"/>
                  </a:xfrm>
                  <a:prstGeom prst="ellipse">
                    <a:avLst/>
                  </a:prstGeom>
                  <a:solidFill>
                    <a:srgbClr val="FFFFFF"/>
                  </a:solidFill>
                  <a:ln w="9525">
                    <a:solidFill>
                      <a:srgbClr val="000000"/>
                    </a:solidFill>
                    <a:round/>
                    <a:headEnd/>
                    <a:tailEnd/>
                  </a:ln>
                </p:spPr>
                <p:txBody>
                  <a:bodyPr wrap="none" anchor="ctr"/>
                  <a:lstStyle/>
                  <a:p>
                    <a:endParaRPr lang="en-US"/>
                  </a:p>
                </p:txBody>
              </p:sp>
              <p:sp>
                <p:nvSpPr>
                  <p:cNvPr id="291877" name="Oval 37"/>
                  <p:cNvSpPr>
                    <a:spLocks noChangeArrowheads="1"/>
                  </p:cNvSpPr>
                  <p:nvPr/>
                </p:nvSpPr>
                <p:spPr bwMode="auto">
                  <a:xfrm>
                    <a:off x="720" y="3360"/>
                    <a:ext cx="50" cy="48"/>
                  </a:xfrm>
                  <a:prstGeom prst="ellipse">
                    <a:avLst/>
                  </a:prstGeom>
                  <a:solidFill>
                    <a:srgbClr val="FFFFFF"/>
                  </a:solidFill>
                  <a:ln w="9525">
                    <a:solidFill>
                      <a:srgbClr val="000000"/>
                    </a:solidFill>
                    <a:round/>
                    <a:headEnd/>
                    <a:tailEnd/>
                  </a:ln>
                </p:spPr>
                <p:txBody>
                  <a:bodyPr wrap="none" anchor="ctr"/>
                  <a:lstStyle/>
                  <a:p>
                    <a:endParaRPr lang="en-US"/>
                  </a:p>
                </p:txBody>
              </p:sp>
              <p:sp>
                <p:nvSpPr>
                  <p:cNvPr id="291878" name="Oval 38"/>
                  <p:cNvSpPr>
                    <a:spLocks noChangeArrowheads="1"/>
                  </p:cNvSpPr>
                  <p:nvPr/>
                </p:nvSpPr>
                <p:spPr bwMode="auto">
                  <a:xfrm>
                    <a:off x="672" y="3456"/>
                    <a:ext cx="50" cy="48"/>
                  </a:xfrm>
                  <a:prstGeom prst="ellipse">
                    <a:avLst/>
                  </a:prstGeom>
                  <a:solidFill>
                    <a:srgbClr val="FFFFFF"/>
                  </a:solidFill>
                  <a:ln w="9525">
                    <a:solidFill>
                      <a:srgbClr val="000000"/>
                    </a:solidFill>
                    <a:round/>
                    <a:headEnd/>
                    <a:tailEnd/>
                  </a:ln>
                </p:spPr>
                <p:txBody>
                  <a:bodyPr wrap="none" anchor="ctr"/>
                  <a:lstStyle/>
                  <a:p>
                    <a:endParaRPr lang="en-US"/>
                  </a:p>
                </p:txBody>
              </p:sp>
              <p:sp>
                <p:nvSpPr>
                  <p:cNvPr id="291879" name="Freeform 39"/>
                  <p:cNvSpPr>
                    <a:spLocks/>
                  </p:cNvSpPr>
                  <p:nvPr/>
                </p:nvSpPr>
                <p:spPr bwMode="auto">
                  <a:xfrm>
                    <a:off x="244" y="2784"/>
                    <a:ext cx="301" cy="960"/>
                  </a:xfrm>
                  <a:custGeom>
                    <a:avLst/>
                    <a:gdLst>
                      <a:gd name="T0" fmla="*/ 96 w 288"/>
                      <a:gd name="T1" fmla="*/ 0 h 960"/>
                      <a:gd name="T2" fmla="*/ 0 w 288"/>
                      <a:gd name="T3" fmla="*/ 96 h 960"/>
                      <a:gd name="T4" fmla="*/ 96 w 288"/>
                      <a:gd name="T5" fmla="*/ 432 h 960"/>
                      <a:gd name="T6" fmla="*/ 48 w 288"/>
                      <a:gd name="T7" fmla="*/ 768 h 960"/>
                      <a:gd name="T8" fmla="*/ 288 w 288"/>
                      <a:gd name="T9" fmla="*/ 960 h 960"/>
                    </a:gdLst>
                    <a:ahLst/>
                    <a:cxnLst>
                      <a:cxn ang="0">
                        <a:pos x="T0" y="T1"/>
                      </a:cxn>
                      <a:cxn ang="0">
                        <a:pos x="T2" y="T3"/>
                      </a:cxn>
                      <a:cxn ang="0">
                        <a:pos x="T4" y="T5"/>
                      </a:cxn>
                      <a:cxn ang="0">
                        <a:pos x="T6" y="T7"/>
                      </a:cxn>
                      <a:cxn ang="0">
                        <a:pos x="T8" y="T9"/>
                      </a:cxn>
                    </a:cxnLst>
                    <a:rect l="0" t="0" r="r" b="b"/>
                    <a:pathLst>
                      <a:path w="288" h="960">
                        <a:moveTo>
                          <a:pt x="96" y="0"/>
                        </a:moveTo>
                        <a:cubicBezTo>
                          <a:pt x="48" y="12"/>
                          <a:pt x="0" y="24"/>
                          <a:pt x="0" y="96"/>
                        </a:cubicBezTo>
                        <a:cubicBezTo>
                          <a:pt x="0" y="168"/>
                          <a:pt x="88" y="320"/>
                          <a:pt x="96" y="432"/>
                        </a:cubicBezTo>
                        <a:cubicBezTo>
                          <a:pt x="104" y="544"/>
                          <a:pt x="16" y="680"/>
                          <a:pt x="48" y="768"/>
                        </a:cubicBezTo>
                        <a:cubicBezTo>
                          <a:pt x="80" y="856"/>
                          <a:pt x="184" y="908"/>
                          <a:pt x="288" y="960"/>
                        </a:cubicBezTo>
                      </a:path>
                    </a:pathLst>
                  </a:custGeom>
                  <a:noFill/>
                  <a:ln w="9525">
                    <a:solidFill>
                      <a:srgbClr val="0000CC"/>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91880" name="Freeform 40"/>
                  <p:cNvSpPr>
                    <a:spLocks/>
                  </p:cNvSpPr>
                  <p:nvPr/>
                </p:nvSpPr>
                <p:spPr bwMode="auto">
                  <a:xfrm>
                    <a:off x="595" y="2784"/>
                    <a:ext cx="300" cy="960"/>
                  </a:xfrm>
                  <a:custGeom>
                    <a:avLst/>
                    <a:gdLst>
                      <a:gd name="T0" fmla="*/ 96 w 288"/>
                      <a:gd name="T1" fmla="*/ 0 h 960"/>
                      <a:gd name="T2" fmla="*/ 0 w 288"/>
                      <a:gd name="T3" fmla="*/ 96 h 960"/>
                      <a:gd name="T4" fmla="*/ 96 w 288"/>
                      <a:gd name="T5" fmla="*/ 432 h 960"/>
                      <a:gd name="T6" fmla="*/ 48 w 288"/>
                      <a:gd name="T7" fmla="*/ 768 h 960"/>
                      <a:gd name="T8" fmla="*/ 288 w 288"/>
                      <a:gd name="T9" fmla="*/ 960 h 960"/>
                    </a:gdLst>
                    <a:ahLst/>
                    <a:cxnLst>
                      <a:cxn ang="0">
                        <a:pos x="T0" y="T1"/>
                      </a:cxn>
                      <a:cxn ang="0">
                        <a:pos x="T2" y="T3"/>
                      </a:cxn>
                      <a:cxn ang="0">
                        <a:pos x="T4" y="T5"/>
                      </a:cxn>
                      <a:cxn ang="0">
                        <a:pos x="T6" y="T7"/>
                      </a:cxn>
                      <a:cxn ang="0">
                        <a:pos x="T8" y="T9"/>
                      </a:cxn>
                    </a:cxnLst>
                    <a:rect l="0" t="0" r="r" b="b"/>
                    <a:pathLst>
                      <a:path w="288" h="960">
                        <a:moveTo>
                          <a:pt x="96" y="0"/>
                        </a:moveTo>
                        <a:cubicBezTo>
                          <a:pt x="48" y="12"/>
                          <a:pt x="0" y="24"/>
                          <a:pt x="0" y="96"/>
                        </a:cubicBezTo>
                        <a:cubicBezTo>
                          <a:pt x="0" y="168"/>
                          <a:pt x="88" y="320"/>
                          <a:pt x="96" y="432"/>
                        </a:cubicBezTo>
                        <a:cubicBezTo>
                          <a:pt x="104" y="544"/>
                          <a:pt x="16" y="680"/>
                          <a:pt x="48" y="768"/>
                        </a:cubicBezTo>
                        <a:cubicBezTo>
                          <a:pt x="80" y="856"/>
                          <a:pt x="184" y="908"/>
                          <a:pt x="288" y="960"/>
                        </a:cubicBezTo>
                      </a:path>
                    </a:pathLst>
                  </a:custGeom>
                  <a:noFill/>
                  <a:ln w="9525">
                    <a:solidFill>
                      <a:srgbClr val="0000CC"/>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91881" name="Line 41"/>
                  <p:cNvSpPr>
                    <a:spLocks noChangeShapeType="1"/>
                  </p:cNvSpPr>
                  <p:nvPr/>
                </p:nvSpPr>
                <p:spPr bwMode="auto">
                  <a:xfrm>
                    <a:off x="444" y="3024"/>
                    <a:ext cx="0" cy="144"/>
                  </a:xfrm>
                  <a:prstGeom prst="line">
                    <a:avLst/>
                  </a:prstGeom>
                  <a:noFill/>
                  <a:ln w="9525">
                    <a:solidFill>
                      <a:srgbClr val="0000CC"/>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pSp>
                <p:nvGrpSpPr>
                  <p:cNvPr id="291882" name="Group 42"/>
                  <p:cNvGrpSpPr>
                    <a:grpSpLocks/>
                  </p:cNvGrpSpPr>
                  <p:nvPr/>
                </p:nvGrpSpPr>
                <p:grpSpPr bwMode="auto">
                  <a:xfrm>
                    <a:off x="1968" y="2880"/>
                    <a:ext cx="480" cy="192"/>
                    <a:chOff x="1968" y="2880"/>
                    <a:chExt cx="480" cy="192"/>
                  </a:xfrm>
                </p:grpSpPr>
                <p:sp>
                  <p:nvSpPr>
                    <p:cNvPr id="291883" name="Line 43"/>
                    <p:cNvSpPr>
                      <a:spLocks noChangeShapeType="1"/>
                    </p:cNvSpPr>
                    <p:nvPr/>
                  </p:nvSpPr>
                  <p:spPr bwMode="auto">
                    <a:xfrm flipV="1">
                      <a:off x="1968" y="2880"/>
                      <a:ext cx="193" cy="192"/>
                    </a:xfrm>
                    <a:prstGeom prst="line">
                      <a:avLst/>
                    </a:prstGeom>
                    <a:noFill/>
                    <a:ln w="38100">
                      <a:solidFill>
                        <a:srgbClr val="9999FF"/>
                      </a:solidFill>
                      <a:round/>
                      <a:headEnd/>
                      <a:tailEnd/>
                    </a:ln>
                    <a:effectLst>
                      <a:outerShdw blurRad="63500" dist="38099" dir="2700000" algn="ctr" rotWithShape="0">
                        <a:srgbClr val="000066">
                          <a:alpha val="74998"/>
                        </a:srgbClr>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291884" name="Line 44"/>
                    <p:cNvSpPr>
                      <a:spLocks noChangeShapeType="1"/>
                    </p:cNvSpPr>
                    <p:nvPr/>
                  </p:nvSpPr>
                  <p:spPr bwMode="auto">
                    <a:xfrm>
                      <a:off x="2161" y="2880"/>
                      <a:ext cx="287" cy="0"/>
                    </a:xfrm>
                    <a:prstGeom prst="line">
                      <a:avLst/>
                    </a:prstGeom>
                    <a:noFill/>
                    <a:ln w="38100">
                      <a:solidFill>
                        <a:srgbClr val="9999FF"/>
                      </a:solidFill>
                      <a:round/>
                      <a:headEnd/>
                      <a:tailEnd/>
                    </a:ln>
                    <a:effectLst>
                      <a:outerShdw blurRad="63500" dist="38099" dir="2700000" algn="ctr" rotWithShape="0">
                        <a:srgbClr val="000066">
                          <a:alpha val="74998"/>
                        </a:srgbClr>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291885" name="Line 45"/>
                    <p:cNvSpPr>
                      <a:spLocks noChangeShapeType="1"/>
                    </p:cNvSpPr>
                    <p:nvPr/>
                  </p:nvSpPr>
                  <p:spPr bwMode="auto">
                    <a:xfrm>
                      <a:off x="1968" y="3072"/>
                      <a:ext cx="322" cy="0"/>
                    </a:xfrm>
                    <a:prstGeom prst="line">
                      <a:avLst/>
                    </a:prstGeom>
                    <a:noFill/>
                    <a:ln w="38100">
                      <a:solidFill>
                        <a:srgbClr val="9999FF"/>
                      </a:solidFill>
                      <a:round/>
                      <a:headEnd/>
                      <a:tailEnd/>
                    </a:ln>
                    <a:effectLst>
                      <a:outerShdw blurRad="63500" dist="38099" dir="2700000" algn="ctr" rotWithShape="0">
                        <a:srgbClr val="000066">
                          <a:alpha val="74998"/>
                        </a:srgbClr>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291886" name="Line 46"/>
                    <p:cNvSpPr>
                      <a:spLocks noChangeShapeType="1"/>
                    </p:cNvSpPr>
                    <p:nvPr/>
                  </p:nvSpPr>
                  <p:spPr bwMode="auto">
                    <a:xfrm flipV="1">
                      <a:off x="2290" y="2880"/>
                      <a:ext cx="158" cy="192"/>
                    </a:xfrm>
                    <a:prstGeom prst="line">
                      <a:avLst/>
                    </a:prstGeom>
                    <a:noFill/>
                    <a:ln w="38100">
                      <a:solidFill>
                        <a:srgbClr val="9999FF"/>
                      </a:solidFill>
                      <a:round/>
                      <a:headEnd/>
                      <a:tailEnd/>
                    </a:ln>
                    <a:effectLst>
                      <a:outerShdw blurRad="63500" dist="38099" dir="2700000" algn="ctr" rotWithShape="0">
                        <a:srgbClr val="000066">
                          <a:alpha val="74998"/>
                        </a:srgbClr>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291887" name="Line 47"/>
                    <p:cNvSpPr>
                      <a:spLocks noChangeShapeType="1"/>
                    </p:cNvSpPr>
                    <p:nvPr/>
                  </p:nvSpPr>
                  <p:spPr bwMode="auto">
                    <a:xfrm flipV="1">
                      <a:off x="2161" y="2880"/>
                      <a:ext cx="193" cy="192"/>
                    </a:xfrm>
                    <a:prstGeom prst="line">
                      <a:avLst/>
                    </a:prstGeom>
                    <a:noFill/>
                    <a:ln w="38100">
                      <a:solidFill>
                        <a:srgbClr val="9999FF"/>
                      </a:solidFill>
                      <a:round/>
                      <a:headEnd/>
                      <a:tailEnd/>
                    </a:ln>
                    <a:effectLst>
                      <a:outerShdw blurRad="63500" dist="38099" dir="2700000" algn="ctr" rotWithShape="0">
                        <a:srgbClr val="000066">
                          <a:alpha val="74998"/>
                        </a:srgbClr>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291888" name="Line 48"/>
                    <p:cNvSpPr>
                      <a:spLocks noChangeShapeType="1"/>
                    </p:cNvSpPr>
                    <p:nvPr/>
                  </p:nvSpPr>
                  <p:spPr bwMode="auto">
                    <a:xfrm flipV="1">
                      <a:off x="2032" y="2880"/>
                      <a:ext cx="193" cy="192"/>
                    </a:xfrm>
                    <a:prstGeom prst="line">
                      <a:avLst/>
                    </a:prstGeom>
                    <a:noFill/>
                    <a:ln w="38100">
                      <a:solidFill>
                        <a:srgbClr val="9999FF"/>
                      </a:solidFill>
                      <a:round/>
                      <a:headEnd/>
                      <a:tailEnd/>
                    </a:ln>
                    <a:effectLst>
                      <a:outerShdw blurRad="63500" dist="38099" dir="2700000" algn="ctr" rotWithShape="0">
                        <a:srgbClr val="000066">
                          <a:alpha val="74998"/>
                        </a:srgbClr>
                      </a:outerShdw>
                    </a:effectLst>
                    <a:extLst>
                      <a:ext uri="{909E8E84-426E-40DD-AFC4-6F175D3DCCD1}">
                        <a14:hiddenFill xmlns:a14="http://schemas.microsoft.com/office/drawing/2010/main">
                          <a:noFill/>
                        </a14:hiddenFill>
                      </a:ext>
                    </a:extLst>
                  </p:spPr>
                  <p:txBody>
                    <a:bodyPr wrap="none" anchor="ctr"/>
                    <a:lstStyle/>
                    <a:p>
                      <a:endParaRPr lang="en-US"/>
                    </a:p>
                  </p:txBody>
                </p:sp>
              </p:grpSp>
              <p:sp>
                <p:nvSpPr>
                  <p:cNvPr id="291889" name="AutoShape 49"/>
                  <p:cNvSpPr>
                    <a:spLocks noChangeArrowheads="1"/>
                  </p:cNvSpPr>
                  <p:nvPr/>
                </p:nvSpPr>
                <p:spPr bwMode="auto">
                  <a:xfrm>
                    <a:off x="1344" y="2880"/>
                    <a:ext cx="816" cy="192"/>
                  </a:xfrm>
                  <a:prstGeom prst="parallelogram">
                    <a:avLst>
                      <a:gd name="adj" fmla="val 106250"/>
                    </a:avLst>
                  </a:prstGeom>
                  <a:solidFill>
                    <a:srgbClr val="1C1C1C"/>
                  </a:solidFill>
                  <a:ln w="9525">
                    <a:solidFill>
                      <a:srgbClr val="000000"/>
                    </a:solidFill>
                    <a:miter lim="800000"/>
                    <a:headEnd/>
                    <a:tailEnd/>
                  </a:ln>
                </p:spPr>
                <p:txBody>
                  <a:bodyPr wrap="none" anchor="ctr"/>
                  <a:lstStyle/>
                  <a:p>
                    <a:endParaRPr lang="en-US"/>
                  </a:p>
                </p:txBody>
              </p:sp>
              <p:sp>
                <p:nvSpPr>
                  <p:cNvPr id="291890" name="Oval 50"/>
                  <p:cNvSpPr>
                    <a:spLocks noChangeArrowheads="1"/>
                  </p:cNvSpPr>
                  <p:nvPr/>
                </p:nvSpPr>
                <p:spPr bwMode="auto">
                  <a:xfrm>
                    <a:off x="816" y="3552"/>
                    <a:ext cx="50" cy="48"/>
                  </a:xfrm>
                  <a:prstGeom prst="ellipse">
                    <a:avLst/>
                  </a:prstGeom>
                  <a:solidFill>
                    <a:srgbClr val="FFFFFF"/>
                  </a:solidFill>
                  <a:ln w="9525">
                    <a:solidFill>
                      <a:srgbClr val="000000"/>
                    </a:solidFill>
                    <a:round/>
                    <a:headEnd/>
                    <a:tailEnd/>
                  </a:ln>
                </p:spPr>
                <p:txBody>
                  <a:bodyPr wrap="none" anchor="ctr"/>
                  <a:lstStyle/>
                  <a:p>
                    <a:endParaRPr lang="en-US"/>
                  </a:p>
                </p:txBody>
              </p:sp>
              <p:sp>
                <p:nvSpPr>
                  <p:cNvPr id="291891" name="Oval 51"/>
                  <p:cNvSpPr>
                    <a:spLocks noChangeArrowheads="1"/>
                  </p:cNvSpPr>
                  <p:nvPr/>
                </p:nvSpPr>
                <p:spPr bwMode="auto">
                  <a:xfrm>
                    <a:off x="816" y="3360"/>
                    <a:ext cx="50" cy="48"/>
                  </a:xfrm>
                  <a:prstGeom prst="ellipse">
                    <a:avLst/>
                  </a:prstGeom>
                  <a:solidFill>
                    <a:srgbClr val="FFFFFF"/>
                  </a:solidFill>
                  <a:ln w="9525">
                    <a:solidFill>
                      <a:srgbClr val="000000"/>
                    </a:solidFill>
                    <a:round/>
                    <a:headEnd/>
                    <a:tailEnd/>
                  </a:ln>
                </p:spPr>
                <p:txBody>
                  <a:bodyPr wrap="none" anchor="ctr"/>
                  <a:lstStyle/>
                  <a:p>
                    <a:endParaRPr lang="en-US"/>
                  </a:p>
                </p:txBody>
              </p:sp>
            </p:grpSp>
          </p:grpSp>
        </p:grpSp>
        <p:sp>
          <p:nvSpPr>
            <p:cNvPr id="291892" name="Line 52"/>
            <p:cNvSpPr>
              <a:spLocks noChangeShapeType="1"/>
            </p:cNvSpPr>
            <p:nvPr/>
          </p:nvSpPr>
          <p:spPr bwMode="auto">
            <a:xfrm flipH="1">
              <a:off x="912" y="3360"/>
              <a:ext cx="192" cy="240"/>
            </a:xfrm>
            <a:prstGeom prst="line">
              <a:avLst/>
            </a:prstGeom>
            <a:noFill/>
            <a:ln w="38100">
              <a:solidFill>
                <a:srgbClr val="9999FF"/>
              </a:solidFill>
              <a:round/>
              <a:headEnd/>
              <a:tailEnd/>
            </a:ln>
            <a:effectLst>
              <a:outerShdw blurRad="63500" dist="38099" dir="2700000" algn="ctr" rotWithShape="0">
                <a:srgbClr val="000066">
                  <a:alpha val="74998"/>
                </a:srgbClr>
              </a:outerShdw>
            </a:effectLst>
            <a:extLst>
              <a:ext uri="{909E8E84-426E-40DD-AFC4-6F175D3DCCD1}">
                <a14:hiddenFill xmlns:a14="http://schemas.microsoft.com/office/drawing/2010/main">
                  <a:noFill/>
                </a14:hiddenFill>
              </a:ext>
            </a:extLst>
          </p:spPr>
          <p:txBody>
            <a:bodyPr wrap="none" anchor="ctr"/>
            <a:lstStyle/>
            <a:p>
              <a:endParaRPr lang="en-US"/>
            </a:p>
          </p:txBody>
        </p:sp>
      </p:grpSp>
      <p:grpSp>
        <p:nvGrpSpPr>
          <p:cNvPr id="291893" name="Group 53"/>
          <p:cNvGrpSpPr>
            <a:grpSpLocks/>
          </p:cNvGrpSpPr>
          <p:nvPr/>
        </p:nvGrpSpPr>
        <p:grpSpPr bwMode="auto">
          <a:xfrm>
            <a:off x="1611313" y="5980113"/>
            <a:ext cx="1665287" cy="508000"/>
            <a:chOff x="1296" y="2928"/>
            <a:chExt cx="1248" cy="528"/>
          </a:xfrm>
        </p:grpSpPr>
        <p:sp>
          <p:nvSpPr>
            <p:cNvPr id="291894" name="Line 54"/>
            <p:cNvSpPr>
              <a:spLocks noChangeShapeType="1"/>
            </p:cNvSpPr>
            <p:nvPr/>
          </p:nvSpPr>
          <p:spPr bwMode="auto">
            <a:xfrm>
              <a:off x="2160" y="3168"/>
              <a:ext cx="0" cy="192"/>
            </a:xfrm>
            <a:prstGeom prst="line">
              <a:avLst/>
            </a:prstGeom>
            <a:noFill/>
            <a:ln w="38100">
              <a:solidFill>
                <a:srgbClr val="9999FF"/>
              </a:solidFill>
              <a:round/>
              <a:headEnd/>
              <a:tailEnd type="triangle" w="med" len="med"/>
            </a:ln>
            <a:effectLst>
              <a:outerShdw blurRad="63500" dist="38099" dir="2700000" algn="ctr" rotWithShape="0">
                <a:srgbClr val="000066">
                  <a:alpha val="74998"/>
                </a:srgbClr>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291895" name="Line 55"/>
            <p:cNvSpPr>
              <a:spLocks noChangeShapeType="1"/>
            </p:cNvSpPr>
            <p:nvPr/>
          </p:nvSpPr>
          <p:spPr bwMode="auto">
            <a:xfrm flipH="1">
              <a:off x="1296" y="3408"/>
              <a:ext cx="480" cy="48"/>
            </a:xfrm>
            <a:prstGeom prst="line">
              <a:avLst/>
            </a:prstGeom>
            <a:noFill/>
            <a:ln w="38100">
              <a:solidFill>
                <a:srgbClr val="9999FF"/>
              </a:solidFill>
              <a:round/>
              <a:headEnd/>
              <a:tailEnd type="triangle" w="med" len="med"/>
            </a:ln>
            <a:effectLst>
              <a:outerShdw blurRad="63500" dist="38099" dir="2700000" algn="ctr" rotWithShape="0">
                <a:srgbClr val="000066">
                  <a:alpha val="74998"/>
                </a:srgbClr>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291896" name="AutoShape 56"/>
            <p:cNvSpPr>
              <a:spLocks noChangeArrowheads="1"/>
            </p:cNvSpPr>
            <p:nvPr/>
          </p:nvSpPr>
          <p:spPr bwMode="auto">
            <a:xfrm>
              <a:off x="2400" y="2928"/>
              <a:ext cx="144" cy="144"/>
            </a:xfrm>
            <a:prstGeom prst="leftArrow">
              <a:avLst>
                <a:gd name="adj1" fmla="val 50000"/>
                <a:gd name="adj2" fmla="val 25000"/>
              </a:avLst>
            </a:prstGeom>
            <a:solidFill>
              <a:srgbClr val="9999FF"/>
            </a:solidFill>
            <a:ln w="9525">
              <a:solidFill>
                <a:srgbClr val="000000"/>
              </a:solidFill>
              <a:miter lim="800000"/>
              <a:headEnd/>
              <a:tailEnd/>
            </a:ln>
            <a:effectLst>
              <a:outerShdw blurRad="63500" dist="38099" dir="2700000" algn="ctr" rotWithShape="0">
                <a:srgbClr val="000066">
                  <a:alpha val="74998"/>
                </a:srgbClr>
              </a:outerShdw>
            </a:effectLst>
          </p:spPr>
          <p:txBody>
            <a:bodyPr wrap="none" anchor="ctr"/>
            <a:lstStyle/>
            <a:p>
              <a:endParaRPr lang="en-US"/>
            </a:p>
          </p:txBody>
        </p:sp>
      </p:grpSp>
      <p:pic>
        <p:nvPicPr>
          <p:cNvPr id="291897" name="Picture 57" descr="clear_compass_logo"/>
          <p:cNvPicPr>
            <a:picLocks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8456613" y="6175375"/>
            <a:ext cx="687387" cy="682625"/>
          </a:xfrm>
          <a:noFill/>
          <a:ln/>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Rot="1" noChangeArrowheads="1"/>
          </p:cNvSpPr>
          <p:nvPr>
            <p:ph type="title"/>
          </p:nvPr>
        </p:nvSpPr>
        <p:spPr>
          <a:xfrm>
            <a:off x="1295400" y="457200"/>
            <a:ext cx="6172200" cy="914400"/>
          </a:xfrm>
        </p:spPr>
        <p:txBody>
          <a:bodyPr/>
          <a:lstStyle/>
          <a:p>
            <a:r>
              <a:rPr lang="en-US" altLang="en-US"/>
              <a:t>Rain Garden Plants</a:t>
            </a:r>
          </a:p>
        </p:txBody>
      </p:sp>
      <p:sp>
        <p:nvSpPr>
          <p:cNvPr id="109571" name="Rectangle 3"/>
          <p:cNvSpPr>
            <a:spLocks noGrp="1" noChangeArrowheads="1"/>
          </p:cNvSpPr>
          <p:nvPr>
            <p:ph type="body" idx="1"/>
          </p:nvPr>
        </p:nvSpPr>
        <p:spPr>
          <a:xfrm>
            <a:off x="228600" y="1371600"/>
            <a:ext cx="7386638" cy="4878388"/>
          </a:xfrm>
        </p:spPr>
        <p:txBody>
          <a:bodyPr/>
          <a:lstStyle/>
          <a:p>
            <a:pPr>
              <a:lnSpc>
                <a:spcPct val="80000"/>
              </a:lnSpc>
            </a:pPr>
            <a:r>
              <a:rPr lang="en-US" altLang="en-US" sz="2800"/>
              <a:t>A wide variety of plants in both size texture and color makes for an interesting rain garden</a:t>
            </a:r>
          </a:p>
          <a:p>
            <a:pPr>
              <a:lnSpc>
                <a:spcPct val="80000"/>
              </a:lnSpc>
            </a:pPr>
            <a:r>
              <a:rPr lang="en-US" altLang="en-US" sz="2800"/>
              <a:t>Rain gardens can be designed to attract butterflies and birds with the right plant choices</a:t>
            </a:r>
          </a:p>
          <a:p>
            <a:pPr>
              <a:lnSpc>
                <a:spcPct val="80000"/>
              </a:lnSpc>
            </a:pPr>
            <a:r>
              <a:rPr lang="en-US" altLang="en-US" sz="2800"/>
              <a:t>Mix trees, shrubs, perennials, ornamental grasses and turfgrasses</a:t>
            </a:r>
          </a:p>
          <a:p>
            <a:pPr>
              <a:lnSpc>
                <a:spcPct val="80000"/>
              </a:lnSpc>
            </a:pPr>
            <a:r>
              <a:rPr lang="en-US" altLang="en-US" sz="2800"/>
              <a:t>Plants must be tolerant of wet and dry conditions </a:t>
            </a:r>
          </a:p>
          <a:p>
            <a:pPr>
              <a:lnSpc>
                <a:spcPct val="80000"/>
              </a:lnSpc>
            </a:pPr>
            <a:r>
              <a:rPr lang="en-US" altLang="en-US" sz="2800"/>
              <a:t>Consider deer tolerance and light requirements</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Grp="1" noRot="1" noChangeArrowheads="1"/>
          </p:cNvSpPr>
          <p:nvPr>
            <p:ph type="title"/>
          </p:nvPr>
        </p:nvSpPr>
        <p:spPr>
          <a:xfrm>
            <a:off x="1295400" y="533400"/>
            <a:ext cx="6410325" cy="1143000"/>
          </a:xfrm>
        </p:spPr>
        <p:txBody>
          <a:bodyPr/>
          <a:lstStyle/>
          <a:p>
            <a:r>
              <a:rPr lang="en-US" altLang="en-US" sz="4800"/>
              <a:t>Trees for Rain Gardens</a:t>
            </a:r>
          </a:p>
        </p:txBody>
      </p:sp>
      <p:sp>
        <p:nvSpPr>
          <p:cNvPr id="110595" name="Rectangle 3"/>
          <p:cNvSpPr>
            <a:spLocks noGrp="1" noChangeArrowheads="1"/>
          </p:cNvSpPr>
          <p:nvPr>
            <p:ph type="body" sz="half" idx="2"/>
          </p:nvPr>
        </p:nvSpPr>
        <p:spPr>
          <a:xfrm>
            <a:off x="4572000" y="1752600"/>
            <a:ext cx="4040188" cy="4876800"/>
          </a:xfrm>
        </p:spPr>
        <p:txBody>
          <a:bodyPr/>
          <a:lstStyle/>
          <a:p>
            <a:r>
              <a:rPr lang="en-US" altLang="en-US" sz="2800"/>
              <a:t>Sweetbay Magnolia</a:t>
            </a:r>
          </a:p>
          <a:p>
            <a:r>
              <a:rPr lang="en-US" altLang="en-US" sz="2800"/>
              <a:t>Dahoon Holly</a:t>
            </a:r>
          </a:p>
          <a:p>
            <a:r>
              <a:rPr lang="en-US" altLang="en-US" sz="2800"/>
              <a:t>Winter King Hawthorn</a:t>
            </a:r>
          </a:p>
          <a:p>
            <a:r>
              <a:rPr lang="en-US" altLang="en-US" sz="2800"/>
              <a:t>Sugar Hackberry</a:t>
            </a:r>
          </a:p>
          <a:p>
            <a:r>
              <a:rPr lang="en-US" altLang="en-US" sz="2800"/>
              <a:t>Fringetree</a:t>
            </a:r>
          </a:p>
          <a:p>
            <a:r>
              <a:rPr lang="en-US" altLang="en-US" sz="2800"/>
              <a:t>Gingko</a:t>
            </a:r>
          </a:p>
          <a:p>
            <a:r>
              <a:rPr lang="en-US" altLang="en-US" sz="2800"/>
              <a:t>Persimmon</a:t>
            </a:r>
          </a:p>
          <a:p>
            <a:r>
              <a:rPr lang="en-US" altLang="en-US" sz="2800"/>
              <a:t>Loblolly Pine</a:t>
            </a:r>
          </a:p>
        </p:txBody>
      </p:sp>
      <p:sp>
        <p:nvSpPr>
          <p:cNvPr id="110596" name="Rectangle 4"/>
          <p:cNvSpPr>
            <a:spLocks noGrp="1" noChangeArrowheads="1"/>
          </p:cNvSpPr>
          <p:nvPr>
            <p:ph type="body" sz="half" idx="1"/>
          </p:nvPr>
        </p:nvSpPr>
        <p:spPr>
          <a:xfrm>
            <a:off x="457200" y="1600200"/>
            <a:ext cx="4040188" cy="4525963"/>
          </a:xfrm>
        </p:spPr>
        <p:txBody>
          <a:bodyPr/>
          <a:lstStyle/>
          <a:p>
            <a:pPr>
              <a:lnSpc>
                <a:spcPct val="90000"/>
              </a:lnSpc>
            </a:pPr>
            <a:r>
              <a:rPr lang="en-US" altLang="en-US" sz="2800"/>
              <a:t>Red Maple</a:t>
            </a:r>
          </a:p>
          <a:p>
            <a:pPr>
              <a:lnSpc>
                <a:spcPct val="90000"/>
              </a:lnSpc>
            </a:pPr>
            <a:r>
              <a:rPr lang="en-US" altLang="en-US" sz="2800"/>
              <a:t>River Birch</a:t>
            </a:r>
          </a:p>
          <a:p>
            <a:pPr>
              <a:lnSpc>
                <a:spcPct val="90000"/>
              </a:lnSpc>
            </a:pPr>
            <a:r>
              <a:rPr lang="en-US" altLang="en-US" sz="2800"/>
              <a:t>Crape Myrtle</a:t>
            </a:r>
          </a:p>
          <a:p>
            <a:pPr>
              <a:lnSpc>
                <a:spcPct val="90000"/>
              </a:lnSpc>
            </a:pPr>
            <a:r>
              <a:rPr lang="en-US" altLang="en-US" sz="2800"/>
              <a:t>Black Gum</a:t>
            </a:r>
          </a:p>
          <a:p>
            <a:pPr>
              <a:lnSpc>
                <a:spcPct val="90000"/>
              </a:lnSpc>
            </a:pPr>
            <a:r>
              <a:rPr lang="en-US" altLang="en-US" sz="2800"/>
              <a:t>Bald Cypress</a:t>
            </a:r>
          </a:p>
          <a:p>
            <a:pPr>
              <a:lnSpc>
                <a:spcPct val="90000"/>
              </a:lnSpc>
            </a:pPr>
            <a:r>
              <a:rPr lang="en-US" altLang="en-US" sz="2800"/>
              <a:t>Green Ash</a:t>
            </a:r>
          </a:p>
          <a:p>
            <a:pPr>
              <a:lnSpc>
                <a:spcPct val="90000"/>
              </a:lnSpc>
            </a:pPr>
            <a:r>
              <a:rPr lang="en-US" altLang="en-US" sz="2800"/>
              <a:t>Willow Oak</a:t>
            </a:r>
          </a:p>
          <a:p>
            <a:pPr>
              <a:lnSpc>
                <a:spcPct val="90000"/>
              </a:lnSpc>
            </a:pPr>
            <a:r>
              <a:rPr lang="en-US" altLang="en-US" sz="2800"/>
              <a:t>Serviceberry</a:t>
            </a:r>
          </a:p>
          <a:p>
            <a:pPr>
              <a:lnSpc>
                <a:spcPct val="90000"/>
              </a:lnSpc>
            </a:pPr>
            <a:r>
              <a:rPr lang="en-US" altLang="en-US" sz="2800"/>
              <a:t>Hornbeam</a:t>
            </a:r>
          </a:p>
          <a:p>
            <a:pPr>
              <a:lnSpc>
                <a:spcPct val="90000"/>
              </a:lnSpc>
            </a:pPr>
            <a:endParaRPr lang="en-US" altLang="en-US" sz="280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Rot="1" noChangeArrowheads="1"/>
          </p:cNvSpPr>
          <p:nvPr>
            <p:ph type="title"/>
          </p:nvPr>
        </p:nvSpPr>
        <p:spPr>
          <a:xfrm>
            <a:off x="381000" y="457200"/>
            <a:ext cx="6629400" cy="1143000"/>
          </a:xfrm>
        </p:spPr>
        <p:txBody>
          <a:bodyPr/>
          <a:lstStyle/>
          <a:p>
            <a:r>
              <a:rPr lang="en-US" altLang="en-US" sz="4800"/>
              <a:t>Shrubs for Rain Gardens</a:t>
            </a:r>
          </a:p>
        </p:txBody>
      </p:sp>
      <p:sp>
        <p:nvSpPr>
          <p:cNvPr id="111619" name="Rectangle 3"/>
          <p:cNvSpPr>
            <a:spLocks noGrp="1" noChangeArrowheads="1"/>
          </p:cNvSpPr>
          <p:nvPr>
            <p:ph type="body" sz="half" idx="1"/>
          </p:nvPr>
        </p:nvSpPr>
        <p:spPr>
          <a:xfrm>
            <a:off x="990600" y="1828800"/>
            <a:ext cx="4040188" cy="4525963"/>
          </a:xfrm>
        </p:spPr>
        <p:txBody>
          <a:bodyPr/>
          <a:lstStyle/>
          <a:p>
            <a:r>
              <a:rPr lang="en-US" altLang="en-US" sz="2800"/>
              <a:t>Winterberry</a:t>
            </a:r>
          </a:p>
          <a:p>
            <a:r>
              <a:rPr lang="en-US" altLang="en-US" sz="2800"/>
              <a:t>Arrowwood</a:t>
            </a:r>
          </a:p>
          <a:p>
            <a:r>
              <a:rPr lang="en-US" altLang="en-US" sz="2800"/>
              <a:t>Buttonbush</a:t>
            </a:r>
          </a:p>
          <a:p>
            <a:r>
              <a:rPr lang="en-US" altLang="en-US" sz="2800"/>
              <a:t>Summersweet Clethra</a:t>
            </a:r>
          </a:p>
          <a:p>
            <a:r>
              <a:rPr lang="en-US" altLang="en-US" sz="2800"/>
              <a:t>Wax Myrtle</a:t>
            </a:r>
          </a:p>
          <a:p>
            <a:r>
              <a:rPr lang="en-US" altLang="en-US" sz="2800"/>
              <a:t>Chokeberry</a:t>
            </a:r>
          </a:p>
          <a:p>
            <a:endParaRPr lang="en-US" altLang="en-US" sz="2800"/>
          </a:p>
          <a:p>
            <a:endParaRPr lang="en-US" altLang="en-US" sz="2800"/>
          </a:p>
        </p:txBody>
      </p:sp>
      <p:sp>
        <p:nvSpPr>
          <p:cNvPr id="111620" name="Rectangle 4"/>
          <p:cNvSpPr>
            <a:spLocks noGrp="1" noChangeArrowheads="1"/>
          </p:cNvSpPr>
          <p:nvPr>
            <p:ph type="body" sz="half" idx="2"/>
          </p:nvPr>
        </p:nvSpPr>
        <p:spPr>
          <a:xfrm>
            <a:off x="4267200" y="1905000"/>
            <a:ext cx="4040188" cy="4525963"/>
          </a:xfrm>
        </p:spPr>
        <p:txBody>
          <a:bodyPr/>
          <a:lstStyle/>
          <a:p>
            <a:r>
              <a:rPr lang="en-US" altLang="en-US" sz="2800"/>
              <a:t>American Beautyberry</a:t>
            </a:r>
          </a:p>
          <a:p>
            <a:r>
              <a:rPr lang="en-US" altLang="en-US" sz="2800"/>
              <a:t>Bottlebrush Buckeye</a:t>
            </a:r>
          </a:p>
          <a:p>
            <a:r>
              <a:rPr lang="en-US" altLang="en-US" sz="2800"/>
              <a:t>Inkberry</a:t>
            </a:r>
          </a:p>
          <a:p>
            <a:r>
              <a:rPr lang="en-US" altLang="en-US" sz="2800"/>
              <a:t>Oakleaf Hydrangea</a:t>
            </a:r>
          </a:p>
          <a:p>
            <a:r>
              <a:rPr lang="en-US" altLang="en-US" sz="2800"/>
              <a:t>Virginia Sweetspire</a:t>
            </a:r>
          </a:p>
          <a:p>
            <a:endParaRPr lang="en-US" altLang="en-US" sz="2800"/>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Grp="1" noRot="1" noChangeArrowheads="1"/>
          </p:cNvSpPr>
          <p:nvPr>
            <p:ph type="title"/>
          </p:nvPr>
        </p:nvSpPr>
        <p:spPr>
          <a:xfrm>
            <a:off x="228600" y="762000"/>
            <a:ext cx="7239000" cy="1143000"/>
          </a:xfrm>
        </p:spPr>
        <p:txBody>
          <a:bodyPr/>
          <a:lstStyle/>
          <a:p>
            <a:r>
              <a:rPr lang="en-US" altLang="en-US" sz="4800">
                <a:solidFill>
                  <a:schemeClr val="tx1"/>
                </a:solidFill>
              </a:rPr>
              <a:t>Herbaceous Plants for Rain Gardens</a:t>
            </a:r>
            <a:br>
              <a:rPr lang="en-US" altLang="en-US" sz="4800">
                <a:solidFill>
                  <a:schemeClr val="tx1"/>
                </a:solidFill>
              </a:rPr>
            </a:br>
            <a:endParaRPr lang="en-US" altLang="en-US" sz="4800">
              <a:solidFill>
                <a:schemeClr val="tx1"/>
              </a:solidFill>
            </a:endParaRPr>
          </a:p>
        </p:txBody>
      </p:sp>
      <p:sp>
        <p:nvSpPr>
          <p:cNvPr id="112643" name="Rectangle 3"/>
          <p:cNvSpPr>
            <a:spLocks noGrp="1" noChangeArrowheads="1"/>
          </p:cNvSpPr>
          <p:nvPr>
            <p:ph type="body" sz="half" idx="1"/>
          </p:nvPr>
        </p:nvSpPr>
        <p:spPr>
          <a:xfrm>
            <a:off x="263525" y="1752600"/>
            <a:ext cx="3165475" cy="4724400"/>
          </a:xfrm>
        </p:spPr>
        <p:txBody>
          <a:bodyPr/>
          <a:lstStyle/>
          <a:p>
            <a:pPr>
              <a:lnSpc>
                <a:spcPct val="90000"/>
              </a:lnSpc>
              <a:spcBef>
                <a:spcPct val="50000"/>
              </a:spcBef>
            </a:pPr>
            <a:r>
              <a:rPr lang="en-US" altLang="en-US" sz="2400"/>
              <a:t>Asters</a:t>
            </a:r>
          </a:p>
          <a:p>
            <a:pPr>
              <a:lnSpc>
                <a:spcPct val="90000"/>
              </a:lnSpc>
              <a:spcBef>
                <a:spcPct val="50000"/>
              </a:spcBef>
            </a:pPr>
            <a:r>
              <a:rPr lang="en-US" altLang="en-US" sz="2400"/>
              <a:t>Blackeyed Susan</a:t>
            </a:r>
          </a:p>
          <a:p>
            <a:pPr>
              <a:lnSpc>
                <a:spcPct val="90000"/>
              </a:lnSpc>
              <a:spcBef>
                <a:spcPct val="50000"/>
              </a:spcBef>
            </a:pPr>
            <a:r>
              <a:rPr lang="en-US" altLang="en-US" sz="2400"/>
              <a:t>Lobelia</a:t>
            </a:r>
          </a:p>
          <a:p>
            <a:pPr>
              <a:lnSpc>
                <a:spcPct val="90000"/>
              </a:lnSpc>
              <a:spcBef>
                <a:spcPct val="50000"/>
              </a:spcBef>
            </a:pPr>
            <a:r>
              <a:rPr lang="en-US" altLang="en-US" sz="2400"/>
              <a:t>Cardinal Flower</a:t>
            </a:r>
          </a:p>
          <a:p>
            <a:pPr>
              <a:lnSpc>
                <a:spcPct val="90000"/>
              </a:lnSpc>
              <a:spcBef>
                <a:spcPct val="50000"/>
              </a:spcBef>
            </a:pPr>
            <a:r>
              <a:rPr lang="en-US" altLang="en-US" sz="2400"/>
              <a:t>Goldenrod</a:t>
            </a:r>
          </a:p>
          <a:p>
            <a:pPr>
              <a:lnSpc>
                <a:spcPct val="90000"/>
              </a:lnSpc>
              <a:spcBef>
                <a:spcPct val="50000"/>
              </a:spcBef>
            </a:pPr>
            <a:r>
              <a:rPr lang="en-US" altLang="en-US" sz="2400"/>
              <a:t>Ironweed</a:t>
            </a:r>
          </a:p>
          <a:p>
            <a:pPr>
              <a:lnSpc>
                <a:spcPct val="90000"/>
              </a:lnSpc>
              <a:spcBef>
                <a:spcPct val="50000"/>
              </a:spcBef>
            </a:pPr>
            <a:r>
              <a:rPr lang="en-US" altLang="en-US" sz="2400"/>
              <a:t>Joe Pye Weed</a:t>
            </a:r>
          </a:p>
          <a:p>
            <a:pPr>
              <a:lnSpc>
                <a:spcPct val="90000"/>
              </a:lnSpc>
              <a:spcBef>
                <a:spcPct val="50000"/>
              </a:spcBef>
            </a:pPr>
            <a:r>
              <a:rPr lang="en-US" altLang="en-US" sz="2400"/>
              <a:t>Rose or Swamp Mallow</a:t>
            </a:r>
          </a:p>
          <a:p>
            <a:pPr>
              <a:lnSpc>
                <a:spcPct val="90000"/>
              </a:lnSpc>
              <a:spcBef>
                <a:spcPct val="50000"/>
              </a:spcBef>
              <a:buFont typeface="Wingdings" charset="2"/>
              <a:buNone/>
            </a:pPr>
            <a:endParaRPr lang="en-US" altLang="en-US" sz="2400"/>
          </a:p>
          <a:p>
            <a:pPr>
              <a:lnSpc>
                <a:spcPct val="90000"/>
              </a:lnSpc>
              <a:spcBef>
                <a:spcPct val="50000"/>
              </a:spcBef>
            </a:pPr>
            <a:endParaRPr lang="en-US" altLang="en-US" sz="2400"/>
          </a:p>
        </p:txBody>
      </p:sp>
      <p:sp>
        <p:nvSpPr>
          <p:cNvPr id="112644" name="Rectangle 4"/>
          <p:cNvSpPr>
            <a:spLocks noGrp="1" noChangeArrowheads="1"/>
          </p:cNvSpPr>
          <p:nvPr>
            <p:ph type="body" sz="half" idx="2"/>
          </p:nvPr>
        </p:nvSpPr>
        <p:spPr>
          <a:xfrm>
            <a:off x="4267200" y="1752600"/>
            <a:ext cx="3048000" cy="4800600"/>
          </a:xfrm>
        </p:spPr>
        <p:txBody>
          <a:bodyPr/>
          <a:lstStyle/>
          <a:p>
            <a:pPr>
              <a:lnSpc>
                <a:spcPct val="90000"/>
              </a:lnSpc>
            </a:pPr>
            <a:r>
              <a:rPr lang="en-US" altLang="en-US" sz="2400"/>
              <a:t>Swamp Milkweed</a:t>
            </a:r>
          </a:p>
          <a:p>
            <a:pPr>
              <a:lnSpc>
                <a:spcPct val="90000"/>
              </a:lnSpc>
            </a:pPr>
            <a:r>
              <a:rPr lang="en-US" altLang="en-US" sz="2400"/>
              <a:t>Royal Fern</a:t>
            </a:r>
          </a:p>
          <a:p>
            <a:pPr>
              <a:lnSpc>
                <a:spcPct val="90000"/>
              </a:lnSpc>
            </a:pPr>
            <a:r>
              <a:rPr lang="en-US" altLang="en-US" sz="2400"/>
              <a:t>Cinnamon Fern</a:t>
            </a:r>
          </a:p>
          <a:p>
            <a:pPr>
              <a:lnSpc>
                <a:spcPct val="90000"/>
              </a:lnSpc>
            </a:pPr>
            <a:r>
              <a:rPr lang="en-US" altLang="en-US" sz="2400"/>
              <a:t>Netted Chain Fern</a:t>
            </a:r>
          </a:p>
          <a:p>
            <a:pPr>
              <a:lnSpc>
                <a:spcPct val="90000"/>
              </a:lnSpc>
            </a:pPr>
            <a:r>
              <a:rPr lang="en-US" altLang="en-US" sz="2400"/>
              <a:t>Broad Beech Fern</a:t>
            </a:r>
          </a:p>
          <a:p>
            <a:pPr>
              <a:lnSpc>
                <a:spcPct val="90000"/>
              </a:lnSpc>
            </a:pPr>
            <a:r>
              <a:rPr lang="en-US" altLang="en-US" sz="2400"/>
              <a:t>Canna Lilies</a:t>
            </a:r>
          </a:p>
          <a:p>
            <a:pPr>
              <a:lnSpc>
                <a:spcPct val="90000"/>
              </a:lnSpc>
            </a:pPr>
            <a:r>
              <a:rPr lang="en-US" altLang="en-US" sz="2400"/>
              <a:t>Yellow Flag Iris</a:t>
            </a:r>
          </a:p>
          <a:p>
            <a:pPr>
              <a:lnSpc>
                <a:spcPct val="90000"/>
              </a:lnSpc>
            </a:pPr>
            <a:r>
              <a:rPr lang="en-US" altLang="en-US" sz="2400"/>
              <a:t>St. Johns Wort</a:t>
            </a:r>
          </a:p>
          <a:p>
            <a:pPr>
              <a:lnSpc>
                <a:spcPct val="90000"/>
              </a:lnSpc>
            </a:pPr>
            <a:r>
              <a:rPr lang="en-US" altLang="en-US" sz="2400"/>
              <a:t>Foam Flower</a:t>
            </a:r>
          </a:p>
          <a:p>
            <a:pPr>
              <a:lnSpc>
                <a:spcPct val="90000"/>
              </a:lnSpc>
            </a:pPr>
            <a:r>
              <a:rPr lang="en-US" altLang="en-US" sz="2400"/>
              <a:t>White Arrow Arum</a:t>
            </a:r>
          </a:p>
          <a:p>
            <a:pPr>
              <a:lnSpc>
                <a:spcPct val="90000"/>
              </a:lnSpc>
            </a:pPr>
            <a:r>
              <a:rPr lang="en-US" altLang="en-US" sz="2400"/>
              <a:t>Jack-in-the-Pulpit</a:t>
            </a:r>
          </a:p>
          <a:p>
            <a:pPr>
              <a:lnSpc>
                <a:spcPct val="90000"/>
              </a:lnSpc>
            </a:pPr>
            <a:endParaRPr lang="en-US" altLang="en-US" sz="2800"/>
          </a:p>
        </p:txBody>
      </p:sp>
      <p:sp>
        <p:nvSpPr>
          <p:cNvPr id="112645" name="Text Box 5"/>
          <p:cNvSpPr txBox="1">
            <a:spLocks noChangeArrowheads="1"/>
          </p:cNvSpPr>
          <p:nvPr/>
        </p:nvSpPr>
        <p:spPr bwMode="auto">
          <a:xfrm>
            <a:off x="990600" y="1371600"/>
            <a:ext cx="7086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endParaRPr lang="en-US" altLang="en-US" sz="2400">
              <a:latin typeface="Times New Roman" charset="0"/>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Rot="1" noChangeArrowheads="1"/>
          </p:cNvSpPr>
          <p:nvPr>
            <p:ph type="title"/>
          </p:nvPr>
        </p:nvSpPr>
        <p:spPr>
          <a:xfrm>
            <a:off x="304800" y="1295400"/>
            <a:ext cx="7239000" cy="990600"/>
          </a:xfrm>
        </p:spPr>
        <p:txBody>
          <a:bodyPr/>
          <a:lstStyle/>
          <a:p>
            <a:r>
              <a:rPr lang="en-US" altLang="en-US" sz="4800">
                <a:solidFill>
                  <a:schemeClr val="tx1"/>
                </a:solidFill>
              </a:rPr>
              <a:t>Groundcovers</a:t>
            </a:r>
            <a:br>
              <a:rPr lang="en-US" altLang="en-US" sz="4800">
                <a:solidFill>
                  <a:schemeClr val="tx1"/>
                </a:solidFill>
              </a:rPr>
            </a:br>
            <a:endParaRPr lang="en-US" altLang="en-US" sz="4800">
              <a:solidFill>
                <a:schemeClr val="tx1"/>
              </a:solidFill>
            </a:endParaRPr>
          </a:p>
        </p:txBody>
      </p:sp>
      <p:sp>
        <p:nvSpPr>
          <p:cNvPr id="113667" name="Rectangle 3"/>
          <p:cNvSpPr>
            <a:spLocks noGrp="1" noChangeArrowheads="1"/>
          </p:cNvSpPr>
          <p:nvPr>
            <p:ph type="body" sz="half" idx="1"/>
          </p:nvPr>
        </p:nvSpPr>
        <p:spPr>
          <a:xfrm>
            <a:off x="1828800" y="2133600"/>
            <a:ext cx="6858000" cy="2362200"/>
          </a:xfrm>
        </p:spPr>
        <p:txBody>
          <a:bodyPr/>
          <a:lstStyle/>
          <a:p>
            <a:pPr>
              <a:spcBef>
                <a:spcPct val="50000"/>
              </a:spcBef>
            </a:pPr>
            <a:r>
              <a:rPr lang="en-US" altLang="en-US"/>
              <a:t>Daylily</a:t>
            </a:r>
          </a:p>
          <a:p>
            <a:pPr>
              <a:spcBef>
                <a:spcPct val="50000"/>
              </a:spcBef>
            </a:pPr>
            <a:r>
              <a:rPr lang="en-US" altLang="en-US"/>
              <a:t>Asiatic jasmine</a:t>
            </a:r>
          </a:p>
          <a:p>
            <a:pPr>
              <a:spcBef>
                <a:spcPct val="50000"/>
              </a:spcBef>
            </a:pPr>
            <a:r>
              <a:rPr lang="en-US" altLang="en-US"/>
              <a:t>Liriope</a:t>
            </a:r>
          </a:p>
          <a:p>
            <a:pPr>
              <a:spcBef>
                <a:spcPct val="50000"/>
              </a:spcBef>
            </a:pPr>
            <a:r>
              <a:rPr lang="en-US" altLang="en-US"/>
              <a:t>Big periwinkle (Vinca major)</a:t>
            </a:r>
          </a:p>
          <a:p>
            <a:pPr>
              <a:spcBef>
                <a:spcPct val="50000"/>
              </a:spcBef>
            </a:pPr>
            <a:r>
              <a:rPr lang="en-US" altLang="en-US" sz="2800"/>
              <a:t>Thrift (Phlox subulata)</a:t>
            </a:r>
          </a:p>
        </p:txBody>
      </p:sp>
      <p:sp>
        <p:nvSpPr>
          <p:cNvPr id="113668" name="Rectangle 4"/>
          <p:cNvSpPr>
            <a:spLocks noGrp="1" noChangeArrowheads="1"/>
          </p:cNvSpPr>
          <p:nvPr>
            <p:ph type="body" sz="half" idx="2"/>
          </p:nvPr>
        </p:nvSpPr>
        <p:spPr>
          <a:xfrm>
            <a:off x="4114800" y="2286000"/>
            <a:ext cx="3990975" cy="2055813"/>
          </a:xfrm>
        </p:spPr>
        <p:txBody>
          <a:bodyPr/>
          <a:lstStyle/>
          <a:p>
            <a:pPr>
              <a:buFont typeface="Wingdings" charset="2"/>
              <a:buNone/>
            </a:pPr>
            <a:endParaRPr lang="en-US" altLang="en-US"/>
          </a:p>
          <a:p>
            <a:endParaRPr lang="en-US" altLang="en-US"/>
          </a:p>
        </p:txBody>
      </p:sp>
      <p:sp>
        <p:nvSpPr>
          <p:cNvPr id="113669" name="Text Box 5"/>
          <p:cNvSpPr txBox="1">
            <a:spLocks noChangeArrowheads="1"/>
          </p:cNvSpPr>
          <p:nvPr/>
        </p:nvSpPr>
        <p:spPr bwMode="auto">
          <a:xfrm>
            <a:off x="990600" y="1371600"/>
            <a:ext cx="7086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endParaRPr lang="en-US" altLang="en-US" sz="2400">
              <a:latin typeface="Times New Roman" charset="0"/>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Rot="1" noChangeArrowheads="1"/>
          </p:cNvSpPr>
          <p:nvPr>
            <p:ph type="title"/>
          </p:nvPr>
        </p:nvSpPr>
        <p:spPr/>
        <p:txBody>
          <a:bodyPr/>
          <a:lstStyle/>
          <a:p>
            <a:r>
              <a:rPr lang="en-US" altLang="en-US"/>
              <a:t>Ornamental Grasses</a:t>
            </a:r>
          </a:p>
        </p:txBody>
      </p:sp>
      <p:sp>
        <p:nvSpPr>
          <p:cNvPr id="114691" name="Rectangle 3"/>
          <p:cNvSpPr>
            <a:spLocks noGrp="1" noChangeArrowheads="1"/>
          </p:cNvSpPr>
          <p:nvPr>
            <p:ph type="body" idx="1"/>
          </p:nvPr>
        </p:nvSpPr>
        <p:spPr>
          <a:xfrm>
            <a:off x="0" y="1600200"/>
            <a:ext cx="9144000" cy="3429000"/>
          </a:xfrm>
        </p:spPr>
        <p:txBody>
          <a:bodyPr/>
          <a:lstStyle/>
          <a:p>
            <a:r>
              <a:rPr lang="en-US" altLang="en-US"/>
              <a:t>River Oats (Chasmanthium latifolia)</a:t>
            </a:r>
          </a:p>
          <a:p>
            <a:r>
              <a:rPr lang="en-US" altLang="en-US"/>
              <a:t>Maiden grass (Miscanthus spp.)</a:t>
            </a:r>
          </a:p>
          <a:p>
            <a:r>
              <a:rPr lang="en-US" altLang="en-US"/>
              <a:t>Muhly grass (Muhlenbergia capillaris</a:t>
            </a:r>
          </a:p>
          <a:p>
            <a:r>
              <a:rPr lang="en-US" altLang="en-US"/>
              <a:t>Panic grass/Switch grass (Panicum virgatum)</a:t>
            </a:r>
          </a:p>
          <a:p>
            <a:r>
              <a:rPr lang="en-US" altLang="en-US"/>
              <a:t>Indian grass (Sorgastrum nutans) </a:t>
            </a:r>
          </a:p>
          <a:p>
            <a:pPr>
              <a:buFont typeface="Wingdings" charset="2"/>
              <a:buNone/>
            </a:pPr>
            <a:endParaRPr lang="en-US" altLang="en-US"/>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5714" name="Rectangle 2"/>
          <p:cNvSpPr>
            <a:spLocks noGrp="1" noRot="1" noChangeArrowheads="1"/>
          </p:cNvSpPr>
          <p:nvPr>
            <p:ph type="title"/>
          </p:nvPr>
        </p:nvSpPr>
        <p:spPr>
          <a:xfrm>
            <a:off x="457200" y="274638"/>
            <a:ext cx="8231188" cy="1146175"/>
          </a:xfrm>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marL="215900" indent="-215900" defTabSz="457200">
              <a:tabLst>
                <a:tab pos="723900" algn="l"/>
                <a:tab pos="1447800" algn="l"/>
                <a:tab pos="2171700" algn="l"/>
                <a:tab pos="2895600" algn="l"/>
                <a:tab pos="3619500" algn="l"/>
                <a:tab pos="4343400" algn="l"/>
                <a:tab pos="5067300" algn="l"/>
                <a:tab pos="5791200" algn="l"/>
                <a:tab pos="6515100" algn="l"/>
                <a:tab pos="7239000" algn="l"/>
                <a:tab pos="7962900" algn="l"/>
              </a:tabLst>
            </a:pPr>
            <a:r>
              <a:rPr lang="en-GB" altLang="en-US" sz="4800" b="0"/>
              <a:t>Maintenance</a:t>
            </a:r>
          </a:p>
        </p:txBody>
      </p:sp>
      <p:sp>
        <p:nvSpPr>
          <p:cNvPr id="115715" name="Rectangle 3"/>
          <p:cNvSpPr>
            <a:spLocks noGrp="1" noChangeArrowheads="1"/>
          </p:cNvSpPr>
          <p:nvPr>
            <p:ph type="body" idx="1"/>
          </p:nvPr>
        </p:nvSpPr>
        <p:spPr>
          <a:xfrm>
            <a:off x="152400" y="1371600"/>
            <a:ext cx="7388225" cy="4876800"/>
          </a:xfrm>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marL="503238" indent="-431800" defTabSz="457200">
              <a:tabLst>
                <a:tab pos="723900" algn="l"/>
                <a:tab pos="1447800" algn="l"/>
                <a:tab pos="2171700" algn="l"/>
                <a:tab pos="2895600" algn="l"/>
                <a:tab pos="3619500" algn="l"/>
                <a:tab pos="4343400" algn="l"/>
                <a:tab pos="5067300" algn="l"/>
                <a:tab pos="5791200" algn="l"/>
                <a:tab pos="6515100" algn="l"/>
                <a:tab pos="7239000" algn="l"/>
                <a:tab pos="7962900" algn="l"/>
              </a:tabLst>
            </a:pPr>
            <a:r>
              <a:rPr lang="en-GB" altLang="en-US"/>
              <a:t>No special maintenance required...</a:t>
            </a:r>
          </a:p>
          <a:p>
            <a:pPr marL="503238" indent="-431800" defTabSz="457200">
              <a:tabLst>
                <a:tab pos="723900" algn="l"/>
                <a:tab pos="1447800" algn="l"/>
                <a:tab pos="2171700" algn="l"/>
                <a:tab pos="2895600" algn="l"/>
                <a:tab pos="3619500" algn="l"/>
                <a:tab pos="4343400" algn="l"/>
                <a:tab pos="5067300" algn="l"/>
                <a:tab pos="5791200" algn="l"/>
                <a:tab pos="6515100" algn="l"/>
                <a:tab pos="7239000" algn="l"/>
                <a:tab pos="7962900" algn="l"/>
              </a:tabLst>
            </a:pPr>
            <a:r>
              <a:rPr lang="en-GB" altLang="en-US"/>
              <a:t>Routine periodic landscaping maintenance</a:t>
            </a:r>
          </a:p>
          <a:p>
            <a:pPr marL="790575" lvl="1" indent="-431800" defTabSz="457200">
              <a:tabLst>
                <a:tab pos="723900" algn="l"/>
                <a:tab pos="1447800" algn="l"/>
                <a:tab pos="2171700" algn="l"/>
                <a:tab pos="2895600" algn="l"/>
                <a:tab pos="3619500" algn="l"/>
                <a:tab pos="4343400" algn="l"/>
                <a:tab pos="5067300" algn="l"/>
                <a:tab pos="5791200" algn="l"/>
                <a:tab pos="6515100" algn="l"/>
                <a:tab pos="7239000" algn="l"/>
                <a:tab pos="7962900" algn="l"/>
              </a:tabLst>
            </a:pPr>
            <a:r>
              <a:rPr lang="en-GB" altLang="en-US"/>
              <a:t>Weeding                      </a:t>
            </a:r>
          </a:p>
          <a:p>
            <a:pPr marL="790575" lvl="1" indent="-431800" defTabSz="457200">
              <a:tabLst>
                <a:tab pos="723900" algn="l"/>
                <a:tab pos="1447800" algn="l"/>
                <a:tab pos="2171700" algn="l"/>
                <a:tab pos="2895600" algn="l"/>
                <a:tab pos="3619500" algn="l"/>
                <a:tab pos="4343400" algn="l"/>
                <a:tab pos="5067300" algn="l"/>
                <a:tab pos="5791200" algn="l"/>
                <a:tab pos="6515100" algn="l"/>
                <a:tab pos="7239000" algn="l"/>
                <a:tab pos="7962900" algn="l"/>
              </a:tabLst>
            </a:pPr>
            <a:r>
              <a:rPr lang="en-GB" altLang="en-US"/>
              <a:t>Pruning</a:t>
            </a:r>
          </a:p>
          <a:p>
            <a:pPr marL="790575" lvl="1" indent="-431800" defTabSz="457200">
              <a:tabLst>
                <a:tab pos="723900" algn="l"/>
                <a:tab pos="1447800" algn="l"/>
                <a:tab pos="2171700" algn="l"/>
                <a:tab pos="2895600" algn="l"/>
                <a:tab pos="3619500" algn="l"/>
                <a:tab pos="4343400" algn="l"/>
                <a:tab pos="5067300" algn="l"/>
                <a:tab pos="5791200" algn="l"/>
                <a:tab pos="6515100" algn="l"/>
                <a:tab pos="7239000" algn="l"/>
                <a:tab pos="7962900" algn="l"/>
              </a:tabLst>
            </a:pPr>
            <a:r>
              <a:rPr lang="en-GB" altLang="en-US"/>
              <a:t>Replacing plants</a:t>
            </a:r>
          </a:p>
          <a:p>
            <a:pPr marL="790575" lvl="1" indent="-431800" defTabSz="457200">
              <a:tabLst>
                <a:tab pos="723900" algn="l"/>
                <a:tab pos="1447800" algn="l"/>
                <a:tab pos="2171700" algn="l"/>
                <a:tab pos="2895600" algn="l"/>
                <a:tab pos="3619500" algn="l"/>
                <a:tab pos="4343400" algn="l"/>
                <a:tab pos="5067300" algn="l"/>
                <a:tab pos="5791200" algn="l"/>
                <a:tab pos="6515100" algn="l"/>
                <a:tab pos="7239000" algn="l"/>
                <a:tab pos="7962900" algn="l"/>
              </a:tabLst>
            </a:pPr>
            <a:r>
              <a:rPr lang="en-GB" altLang="en-US"/>
              <a:t>Plant Division</a:t>
            </a:r>
          </a:p>
          <a:p>
            <a:pPr marL="790575" lvl="1" indent="-431800" defTabSz="457200">
              <a:tabLst>
                <a:tab pos="723900" algn="l"/>
                <a:tab pos="1447800" algn="l"/>
                <a:tab pos="2171700" algn="l"/>
                <a:tab pos="2895600" algn="l"/>
                <a:tab pos="3619500" algn="l"/>
                <a:tab pos="4343400" algn="l"/>
                <a:tab pos="5067300" algn="l"/>
                <a:tab pos="5791200" algn="l"/>
                <a:tab pos="6515100" algn="l"/>
                <a:tab pos="7239000" algn="l"/>
                <a:tab pos="7962900" algn="l"/>
              </a:tabLst>
            </a:pPr>
            <a:r>
              <a:rPr lang="en-GB" altLang="en-US"/>
              <a:t>Replacement of mulch</a:t>
            </a:r>
          </a:p>
          <a:p>
            <a:pPr marL="790575" lvl="1" indent="-431800" defTabSz="457200">
              <a:tabLst>
                <a:tab pos="723900" algn="l"/>
                <a:tab pos="1447800" algn="l"/>
                <a:tab pos="2171700" algn="l"/>
                <a:tab pos="2895600" algn="l"/>
                <a:tab pos="3619500" algn="l"/>
                <a:tab pos="4343400" algn="l"/>
                <a:tab pos="5067300" algn="l"/>
                <a:tab pos="5791200" algn="l"/>
                <a:tab pos="6515100" algn="l"/>
                <a:tab pos="7239000" algn="l"/>
                <a:tab pos="7962900" algn="l"/>
              </a:tabLst>
            </a:pPr>
            <a:endParaRPr lang="en-GB" altLang="en-US"/>
          </a:p>
        </p:txBody>
      </p:sp>
      <p:pic>
        <p:nvPicPr>
          <p:cNvPr id="115716" name="Picture 4" descr="Rain Gardens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2590800"/>
            <a:ext cx="3709988" cy="2535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1571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15715">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499"/>
                                          </p:stCondLst>
                                        </p:cTn>
                                        <p:tgtEl>
                                          <p:spTgt spid="115715">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499"/>
                                          </p:stCondLst>
                                        </p:cTn>
                                        <p:tgtEl>
                                          <p:spTgt spid="115715">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499"/>
                                          </p:stCondLst>
                                        </p:cTn>
                                        <p:tgtEl>
                                          <p:spTgt spid="115715">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499"/>
                                          </p:stCondLst>
                                        </p:cTn>
                                        <p:tgtEl>
                                          <p:spTgt spid="115715">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499"/>
                                          </p:stCondLst>
                                        </p:cTn>
                                        <p:tgtEl>
                                          <p:spTgt spid="11571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715" grpId="0" build="p" autoUpdateAnimBg="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3362" name="Group 2"/>
          <p:cNvGrpSpPr>
            <a:grpSpLocks/>
          </p:cNvGrpSpPr>
          <p:nvPr/>
        </p:nvGrpSpPr>
        <p:grpSpPr bwMode="auto">
          <a:xfrm rot="-10800000">
            <a:off x="1676400" y="1219200"/>
            <a:ext cx="5486400" cy="2057400"/>
            <a:chOff x="1620" y="6300"/>
            <a:chExt cx="7200" cy="2520"/>
          </a:xfrm>
        </p:grpSpPr>
        <p:sp>
          <p:nvSpPr>
            <p:cNvPr id="143363" name="Rectangle 3"/>
            <p:cNvSpPr>
              <a:spLocks noChangeArrowheads="1"/>
            </p:cNvSpPr>
            <p:nvPr/>
          </p:nvSpPr>
          <p:spPr bwMode="auto">
            <a:xfrm>
              <a:off x="6480" y="6480"/>
              <a:ext cx="1080" cy="2340"/>
            </a:xfrm>
            <a:prstGeom prst="rect">
              <a:avLst/>
            </a:prstGeom>
            <a:solidFill>
              <a:srgbClr val="CCFFFF"/>
            </a:solidFill>
            <a:ln w="9525">
              <a:solidFill>
                <a:srgbClr val="000000"/>
              </a:solidFill>
              <a:miter lim="800000"/>
              <a:headEnd/>
              <a:tailEnd/>
            </a:ln>
          </p:spPr>
          <p:txBody>
            <a:bodyPr/>
            <a:lstStyle/>
            <a:p>
              <a:endParaRPr lang="en-US"/>
            </a:p>
          </p:txBody>
        </p:sp>
        <p:grpSp>
          <p:nvGrpSpPr>
            <p:cNvPr id="143364" name="Group 4"/>
            <p:cNvGrpSpPr>
              <a:grpSpLocks/>
            </p:cNvGrpSpPr>
            <p:nvPr/>
          </p:nvGrpSpPr>
          <p:grpSpPr bwMode="auto">
            <a:xfrm>
              <a:off x="1620" y="6300"/>
              <a:ext cx="7200" cy="2520"/>
              <a:chOff x="1620" y="6300"/>
              <a:chExt cx="7200" cy="2520"/>
            </a:xfrm>
          </p:grpSpPr>
          <p:sp>
            <p:nvSpPr>
              <p:cNvPr id="143365" name="AutoShape 5"/>
              <p:cNvSpPr>
                <a:spLocks noChangeArrowheads="1"/>
              </p:cNvSpPr>
              <p:nvPr/>
            </p:nvSpPr>
            <p:spPr bwMode="auto">
              <a:xfrm>
                <a:off x="1620" y="6480"/>
                <a:ext cx="180" cy="180"/>
              </a:xfrm>
              <a:prstGeom prst="roundRect">
                <a:avLst>
                  <a:gd name="adj" fmla="val 16667"/>
                </a:avLst>
              </a:prstGeom>
              <a:solidFill>
                <a:srgbClr val="CC99FF">
                  <a:alpha val="52000"/>
                </a:srgbClr>
              </a:solidFill>
              <a:ln w="9525">
                <a:solidFill>
                  <a:srgbClr val="000000"/>
                </a:solidFill>
                <a:round/>
                <a:headEnd/>
                <a:tailEnd/>
              </a:ln>
            </p:spPr>
            <p:txBody>
              <a:bodyPr/>
              <a:lstStyle/>
              <a:p>
                <a:endParaRPr lang="en-US"/>
              </a:p>
            </p:txBody>
          </p:sp>
          <p:sp>
            <p:nvSpPr>
              <p:cNvPr id="143366" name="AutoShape 6"/>
              <p:cNvSpPr>
                <a:spLocks noChangeArrowheads="1"/>
              </p:cNvSpPr>
              <p:nvPr/>
            </p:nvSpPr>
            <p:spPr bwMode="auto">
              <a:xfrm>
                <a:off x="8640" y="6480"/>
                <a:ext cx="180" cy="180"/>
              </a:xfrm>
              <a:prstGeom prst="roundRect">
                <a:avLst>
                  <a:gd name="adj" fmla="val 16667"/>
                </a:avLst>
              </a:prstGeom>
              <a:solidFill>
                <a:srgbClr val="FFFFCC">
                  <a:alpha val="60001"/>
                </a:srgbClr>
              </a:solidFill>
              <a:ln w="9525">
                <a:solidFill>
                  <a:srgbClr val="000000"/>
                </a:solidFill>
                <a:round/>
                <a:headEnd/>
                <a:tailEnd/>
              </a:ln>
            </p:spPr>
            <p:txBody>
              <a:bodyPr/>
              <a:lstStyle/>
              <a:p>
                <a:endParaRPr lang="en-US"/>
              </a:p>
            </p:txBody>
          </p:sp>
          <p:sp>
            <p:nvSpPr>
              <p:cNvPr id="143367" name="AutoShape 7"/>
              <p:cNvSpPr>
                <a:spLocks noChangeArrowheads="1"/>
              </p:cNvSpPr>
              <p:nvPr/>
            </p:nvSpPr>
            <p:spPr bwMode="auto">
              <a:xfrm>
                <a:off x="6300" y="8280"/>
                <a:ext cx="180" cy="180"/>
              </a:xfrm>
              <a:prstGeom prst="roundRect">
                <a:avLst>
                  <a:gd name="adj" fmla="val 16667"/>
                </a:avLst>
              </a:prstGeom>
              <a:solidFill>
                <a:srgbClr val="CCFFFF">
                  <a:alpha val="50000"/>
                </a:srgbClr>
              </a:solidFill>
              <a:ln w="9525">
                <a:solidFill>
                  <a:srgbClr val="000000"/>
                </a:solidFill>
                <a:round/>
                <a:headEnd/>
                <a:tailEnd/>
              </a:ln>
            </p:spPr>
            <p:txBody>
              <a:bodyPr/>
              <a:lstStyle/>
              <a:p>
                <a:endParaRPr lang="en-US"/>
              </a:p>
            </p:txBody>
          </p:sp>
          <p:sp>
            <p:nvSpPr>
              <p:cNvPr id="143368" name="Rectangle 8"/>
              <p:cNvSpPr>
                <a:spLocks noChangeArrowheads="1"/>
              </p:cNvSpPr>
              <p:nvPr/>
            </p:nvSpPr>
            <p:spPr bwMode="auto">
              <a:xfrm>
                <a:off x="1800" y="6480"/>
                <a:ext cx="900" cy="2340"/>
              </a:xfrm>
              <a:prstGeom prst="rect">
                <a:avLst/>
              </a:prstGeom>
              <a:solidFill>
                <a:srgbClr val="CC99FF"/>
              </a:solidFill>
              <a:ln w="9525">
                <a:solidFill>
                  <a:srgbClr val="000000"/>
                </a:solidFill>
                <a:miter lim="800000"/>
                <a:headEnd/>
                <a:tailEnd/>
              </a:ln>
            </p:spPr>
            <p:txBody>
              <a:bodyPr/>
              <a:lstStyle/>
              <a:p>
                <a:endParaRPr lang="en-US"/>
              </a:p>
            </p:txBody>
          </p:sp>
          <p:sp>
            <p:nvSpPr>
              <p:cNvPr id="143369" name="Rectangle 9"/>
              <p:cNvSpPr>
                <a:spLocks noChangeArrowheads="1"/>
              </p:cNvSpPr>
              <p:nvPr/>
            </p:nvSpPr>
            <p:spPr bwMode="auto">
              <a:xfrm>
                <a:off x="2700" y="6480"/>
                <a:ext cx="900" cy="2340"/>
              </a:xfrm>
              <a:prstGeom prst="rect">
                <a:avLst/>
              </a:prstGeom>
              <a:solidFill>
                <a:srgbClr val="CCFFFF"/>
              </a:solidFill>
              <a:ln w="9525">
                <a:solidFill>
                  <a:srgbClr val="000000"/>
                </a:solidFill>
                <a:miter lim="800000"/>
                <a:headEnd/>
                <a:tailEnd/>
              </a:ln>
            </p:spPr>
            <p:txBody>
              <a:bodyPr/>
              <a:lstStyle/>
              <a:p>
                <a:endParaRPr lang="en-US"/>
              </a:p>
            </p:txBody>
          </p:sp>
          <p:sp>
            <p:nvSpPr>
              <p:cNvPr id="143370" name="Rectangle 10"/>
              <p:cNvSpPr>
                <a:spLocks noChangeArrowheads="1"/>
              </p:cNvSpPr>
              <p:nvPr/>
            </p:nvSpPr>
            <p:spPr bwMode="auto">
              <a:xfrm>
                <a:off x="2700" y="6480"/>
                <a:ext cx="4860" cy="900"/>
              </a:xfrm>
              <a:prstGeom prst="rect">
                <a:avLst/>
              </a:prstGeom>
              <a:solidFill>
                <a:srgbClr val="C0C0C0"/>
              </a:solidFill>
              <a:ln w="9525">
                <a:solidFill>
                  <a:srgbClr val="000000"/>
                </a:solidFill>
                <a:miter lim="800000"/>
                <a:headEnd/>
                <a:tailEnd/>
              </a:ln>
            </p:spPr>
            <p:txBody>
              <a:bodyPr/>
              <a:lstStyle/>
              <a:p>
                <a:endParaRPr lang="en-US"/>
              </a:p>
            </p:txBody>
          </p:sp>
          <p:sp>
            <p:nvSpPr>
              <p:cNvPr id="143371" name="Rectangle 11"/>
              <p:cNvSpPr>
                <a:spLocks noChangeArrowheads="1"/>
              </p:cNvSpPr>
              <p:nvPr/>
            </p:nvSpPr>
            <p:spPr bwMode="auto">
              <a:xfrm>
                <a:off x="2700" y="7380"/>
                <a:ext cx="4860" cy="900"/>
              </a:xfrm>
              <a:prstGeom prst="rect">
                <a:avLst/>
              </a:prstGeom>
              <a:solidFill>
                <a:srgbClr val="CCFFFF"/>
              </a:solidFill>
              <a:ln w="9525">
                <a:solidFill>
                  <a:srgbClr val="000000"/>
                </a:solidFill>
                <a:miter lim="800000"/>
                <a:headEnd/>
                <a:tailEnd/>
              </a:ln>
            </p:spPr>
            <p:txBody>
              <a:bodyPr/>
              <a:lstStyle/>
              <a:p>
                <a:endParaRPr lang="en-US"/>
              </a:p>
            </p:txBody>
          </p:sp>
          <p:sp>
            <p:nvSpPr>
              <p:cNvPr id="143372" name="Rectangle 12"/>
              <p:cNvSpPr>
                <a:spLocks noChangeArrowheads="1"/>
              </p:cNvSpPr>
              <p:nvPr/>
            </p:nvSpPr>
            <p:spPr bwMode="auto">
              <a:xfrm>
                <a:off x="7560" y="6480"/>
                <a:ext cx="1080" cy="2340"/>
              </a:xfrm>
              <a:prstGeom prst="rect">
                <a:avLst/>
              </a:prstGeom>
              <a:solidFill>
                <a:srgbClr val="FFFFCC"/>
              </a:solidFill>
              <a:ln w="9525">
                <a:solidFill>
                  <a:srgbClr val="000000"/>
                </a:solidFill>
                <a:miter lim="800000"/>
                <a:headEnd/>
                <a:tailEnd/>
              </a:ln>
            </p:spPr>
            <p:txBody>
              <a:bodyPr/>
              <a:lstStyle/>
              <a:p>
                <a:endParaRPr lang="en-US"/>
              </a:p>
            </p:txBody>
          </p:sp>
          <p:sp>
            <p:nvSpPr>
              <p:cNvPr id="143373" name="AutoShape 13"/>
              <p:cNvSpPr>
                <a:spLocks noChangeArrowheads="1"/>
              </p:cNvSpPr>
              <p:nvPr/>
            </p:nvSpPr>
            <p:spPr bwMode="auto">
              <a:xfrm>
                <a:off x="3600" y="6300"/>
                <a:ext cx="180" cy="180"/>
              </a:xfrm>
              <a:prstGeom prst="roundRect">
                <a:avLst>
                  <a:gd name="adj" fmla="val 16667"/>
                </a:avLst>
              </a:prstGeom>
              <a:solidFill>
                <a:srgbClr val="C0C0C0">
                  <a:alpha val="53999"/>
                </a:srgbClr>
              </a:solidFill>
              <a:ln w="9525">
                <a:solidFill>
                  <a:srgbClr val="000000"/>
                </a:solidFill>
                <a:round/>
                <a:headEnd/>
                <a:tailEnd/>
              </a:ln>
            </p:spPr>
            <p:txBody>
              <a:bodyPr/>
              <a:lstStyle/>
              <a:p>
                <a:endParaRPr lang="en-US"/>
              </a:p>
            </p:txBody>
          </p:sp>
          <p:sp>
            <p:nvSpPr>
              <p:cNvPr id="143374" name="Line 14"/>
              <p:cNvSpPr>
                <a:spLocks noChangeShapeType="1"/>
              </p:cNvSpPr>
              <p:nvPr/>
            </p:nvSpPr>
            <p:spPr bwMode="auto">
              <a:xfrm>
                <a:off x="2700" y="7380"/>
                <a:ext cx="900" cy="9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375" name="Line 15"/>
              <p:cNvSpPr>
                <a:spLocks noChangeShapeType="1"/>
              </p:cNvSpPr>
              <p:nvPr/>
            </p:nvSpPr>
            <p:spPr bwMode="auto">
              <a:xfrm flipV="1">
                <a:off x="2700" y="6480"/>
                <a:ext cx="1080" cy="9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376" name="Line 16"/>
              <p:cNvSpPr>
                <a:spLocks noChangeShapeType="1"/>
              </p:cNvSpPr>
              <p:nvPr/>
            </p:nvSpPr>
            <p:spPr bwMode="auto">
              <a:xfrm>
                <a:off x="6480" y="6480"/>
                <a:ext cx="1080" cy="9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grpSp>
      </p:grpSp>
      <p:sp>
        <p:nvSpPr>
          <p:cNvPr id="143377" name="Text Box 17"/>
          <p:cNvSpPr txBox="1">
            <a:spLocks noChangeArrowheads="1"/>
          </p:cNvSpPr>
          <p:nvPr/>
        </p:nvSpPr>
        <p:spPr bwMode="auto">
          <a:xfrm>
            <a:off x="2441575" y="152400"/>
            <a:ext cx="4589463"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eaLnBrk="1" hangingPunct="1"/>
            <a:r>
              <a:rPr lang="en-US" altLang="en-US">
                <a:latin typeface="Arial" charset="0"/>
              </a:rPr>
              <a:t>Sizing Raingardens</a:t>
            </a:r>
          </a:p>
        </p:txBody>
      </p:sp>
      <p:sp>
        <p:nvSpPr>
          <p:cNvPr id="143378" name="Text Box 18"/>
          <p:cNvSpPr txBox="1">
            <a:spLocks noChangeArrowheads="1"/>
          </p:cNvSpPr>
          <p:nvPr/>
        </p:nvSpPr>
        <p:spPr bwMode="auto">
          <a:xfrm>
            <a:off x="1981200" y="762000"/>
            <a:ext cx="488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US" altLang="en-US" sz="1800">
                <a:latin typeface="Arial" charset="0"/>
              </a:rPr>
              <a:t>20’</a:t>
            </a:r>
          </a:p>
        </p:txBody>
      </p:sp>
      <p:sp>
        <p:nvSpPr>
          <p:cNvPr id="143379" name="Text Box 19"/>
          <p:cNvSpPr txBox="1">
            <a:spLocks noChangeArrowheads="1"/>
          </p:cNvSpPr>
          <p:nvPr/>
        </p:nvSpPr>
        <p:spPr bwMode="auto">
          <a:xfrm>
            <a:off x="2743200" y="762000"/>
            <a:ext cx="488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US" altLang="en-US" sz="1800">
                <a:latin typeface="Arial" charset="0"/>
              </a:rPr>
              <a:t>20’</a:t>
            </a:r>
          </a:p>
        </p:txBody>
      </p:sp>
      <p:sp>
        <p:nvSpPr>
          <p:cNvPr id="143380" name="Text Box 20"/>
          <p:cNvSpPr txBox="1">
            <a:spLocks noChangeArrowheads="1"/>
          </p:cNvSpPr>
          <p:nvPr/>
        </p:nvSpPr>
        <p:spPr bwMode="auto">
          <a:xfrm>
            <a:off x="4251325" y="1179513"/>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endParaRPr lang="en-US" altLang="en-US" sz="1800">
              <a:latin typeface="Arial" charset="0"/>
            </a:endParaRPr>
          </a:p>
        </p:txBody>
      </p:sp>
      <p:sp>
        <p:nvSpPr>
          <p:cNvPr id="143381" name="Text Box 21"/>
          <p:cNvSpPr txBox="1">
            <a:spLocks noChangeArrowheads="1"/>
          </p:cNvSpPr>
          <p:nvPr/>
        </p:nvSpPr>
        <p:spPr bwMode="auto">
          <a:xfrm>
            <a:off x="4343400" y="1219200"/>
            <a:ext cx="488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US" altLang="en-US" sz="1800">
                <a:latin typeface="Arial" charset="0"/>
              </a:rPr>
              <a:t>50’</a:t>
            </a:r>
          </a:p>
        </p:txBody>
      </p:sp>
      <p:sp>
        <p:nvSpPr>
          <p:cNvPr id="143382" name="Text Box 22"/>
          <p:cNvSpPr txBox="1">
            <a:spLocks noChangeArrowheads="1"/>
          </p:cNvSpPr>
          <p:nvPr/>
        </p:nvSpPr>
        <p:spPr bwMode="auto">
          <a:xfrm>
            <a:off x="5715000" y="838200"/>
            <a:ext cx="488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US" altLang="en-US" sz="1800">
                <a:latin typeface="Arial" charset="0"/>
              </a:rPr>
              <a:t>20’</a:t>
            </a:r>
          </a:p>
        </p:txBody>
      </p:sp>
      <p:sp>
        <p:nvSpPr>
          <p:cNvPr id="143383" name="Text Box 23"/>
          <p:cNvSpPr txBox="1">
            <a:spLocks noChangeArrowheads="1"/>
          </p:cNvSpPr>
          <p:nvPr/>
        </p:nvSpPr>
        <p:spPr bwMode="auto">
          <a:xfrm>
            <a:off x="6477000" y="838200"/>
            <a:ext cx="488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US" altLang="en-US" sz="1800">
                <a:latin typeface="Arial" charset="0"/>
              </a:rPr>
              <a:t>20’</a:t>
            </a:r>
          </a:p>
        </p:txBody>
      </p:sp>
      <p:sp>
        <p:nvSpPr>
          <p:cNvPr id="143384" name="Text Box 24"/>
          <p:cNvSpPr txBox="1">
            <a:spLocks noChangeArrowheads="1"/>
          </p:cNvSpPr>
          <p:nvPr/>
        </p:nvSpPr>
        <p:spPr bwMode="auto">
          <a:xfrm>
            <a:off x="6324600" y="1295400"/>
            <a:ext cx="488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r>
              <a:rPr lang="en-US" altLang="en-US" sz="1800">
                <a:latin typeface="Arial" charset="0"/>
              </a:rPr>
              <a:t>10’</a:t>
            </a:r>
          </a:p>
        </p:txBody>
      </p:sp>
      <p:sp>
        <p:nvSpPr>
          <p:cNvPr id="143385" name="Text Box 25"/>
          <p:cNvSpPr txBox="1">
            <a:spLocks noChangeArrowheads="1"/>
          </p:cNvSpPr>
          <p:nvPr/>
        </p:nvSpPr>
        <p:spPr bwMode="auto">
          <a:xfrm>
            <a:off x="898525" y="3770313"/>
            <a:ext cx="5010150"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buFontTx/>
              <a:buChar char="•"/>
            </a:pPr>
            <a:r>
              <a:rPr lang="en-US" altLang="en-US" sz="1800">
                <a:latin typeface="Arial" charset="0"/>
              </a:rPr>
              <a:t> Break roof up into drainage areas </a:t>
            </a:r>
          </a:p>
          <a:p>
            <a:pPr eaLnBrk="1" hangingPunct="1">
              <a:buFontTx/>
              <a:buChar char="•"/>
            </a:pPr>
            <a:r>
              <a:rPr lang="en-US" altLang="en-US" sz="1800">
                <a:latin typeface="Arial" charset="0"/>
              </a:rPr>
              <a:t> 10-15% of runoff area for clay soils</a:t>
            </a:r>
          </a:p>
          <a:p>
            <a:pPr eaLnBrk="1" hangingPunct="1">
              <a:buFontTx/>
              <a:buChar char="•"/>
            </a:pPr>
            <a:r>
              <a:rPr lang="en-US" altLang="en-US" sz="1800">
                <a:latin typeface="Arial" charset="0"/>
              </a:rPr>
              <a:t> How big does your ringarden need to be? </a:t>
            </a:r>
          </a:p>
          <a:p>
            <a:pPr eaLnBrk="1" hangingPunct="1"/>
            <a:r>
              <a:rPr lang="en-US" altLang="en-US" sz="1800">
                <a:latin typeface="Arial" charset="0"/>
              </a:rPr>
              <a:t>   Answer ______________________________</a:t>
            </a:r>
          </a:p>
        </p:txBody>
      </p:sp>
      <p:sp>
        <p:nvSpPr>
          <p:cNvPr id="143386" name="Text Box 26"/>
          <p:cNvSpPr txBox="1">
            <a:spLocks noChangeArrowheads="1"/>
          </p:cNvSpPr>
          <p:nvPr/>
        </p:nvSpPr>
        <p:spPr bwMode="auto">
          <a:xfrm>
            <a:off x="6324600" y="1828800"/>
            <a:ext cx="488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US" altLang="en-US" sz="1800">
                <a:latin typeface="Arial" charset="0"/>
              </a:rPr>
              <a:t>15’</a:t>
            </a:r>
          </a:p>
        </p:txBody>
      </p:sp>
      <p:sp>
        <p:nvSpPr>
          <p:cNvPr id="143387" name="Text Box 27"/>
          <p:cNvSpPr txBox="1">
            <a:spLocks noChangeArrowheads="1"/>
          </p:cNvSpPr>
          <p:nvPr/>
        </p:nvSpPr>
        <p:spPr bwMode="auto">
          <a:xfrm>
            <a:off x="6324600" y="2514600"/>
            <a:ext cx="488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US" altLang="en-US" sz="1800">
                <a:latin typeface="Arial" charset="0"/>
              </a:rPr>
              <a:t>15’</a:t>
            </a:r>
          </a:p>
        </p:txBody>
      </p:sp>
      <p:sp>
        <p:nvSpPr>
          <p:cNvPr id="143388" name="Oval 28"/>
          <p:cNvSpPr>
            <a:spLocks noChangeArrowheads="1"/>
          </p:cNvSpPr>
          <p:nvPr/>
        </p:nvSpPr>
        <p:spPr bwMode="auto">
          <a:xfrm>
            <a:off x="2286000" y="2286000"/>
            <a:ext cx="4419600" cy="1066800"/>
          </a:xfrm>
          <a:prstGeom prst="ellipse">
            <a:avLst/>
          </a:prstGeom>
          <a:noFill/>
          <a:ln w="952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43389" name="Text Box 29"/>
          <p:cNvSpPr txBox="1">
            <a:spLocks noChangeArrowheads="1"/>
          </p:cNvSpPr>
          <p:nvPr/>
        </p:nvSpPr>
        <p:spPr bwMode="auto">
          <a:xfrm>
            <a:off x="838200" y="5334000"/>
            <a:ext cx="5073650"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buFontTx/>
              <a:buChar char="•"/>
            </a:pPr>
            <a:r>
              <a:rPr lang="en-US" altLang="en-US" sz="1800">
                <a:latin typeface="Arial" charset="0"/>
              </a:rPr>
              <a:t> 1” of rain on 1000 ft</a:t>
            </a:r>
            <a:r>
              <a:rPr lang="en-US" altLang="en-US" sz="1800" baseline="30000">
                <a:latin typeface="Arial" charset="0"/>
              </a:rPr>
              <a:t>2 </a:t>
            </a:r>
            <a:r>
              <a:rPr lang="en-US" altLang="en-US" sz="1800">
                <a:latin typeface="Arial" charset="0"/>
              </a:rPr>
              <a:t>= 624 gallons</a:t>
            </a:r>
          </a:p>
          <a:p>
            <a:pPr eaLnBrk="1" hangingPunct="1">
              <a:buFontTx/>
              <a:buChar char="•"/>
            </a:pPr>
            <a:r>
              <a:rPr lang="en-US" altLang="en-US" sz="1800">
                <a:latin typeface="Arial" charset="0"/>
              </a:rPr>
              <a:t> How much water water will a 1” rain produce</a:t>
            </a:r>
          </a:p>
          <a:p>
            <a:pPr eaLnBrk="1" hangingPunct="1"/>
            <a:r>
              <a:rPr lang="en-US" altLang="en-US" sz="1800">
                <a:latin typeface="Arial" charset="0"/>
              </a:rPr>
              <a:t>   Answer_______________________________</a:t>
            </a:r>
          </a:p>
          <a:p>
            <a:pPr eaLnBrk="1" hangingPunct="1"/>
            <a:endParaRPr lang="en-US" altLang="en-US" sz="1800">
              <a:latin typeface="Arial" charset="0"/>
            </a:endParaRPr>
          </a:p>
        </p:txBody>
      </p:sp>
      <p:sp>
        <p:nvSpPr>
          <p:cNvPr id="143390" name="Line 30"/>
          <p:cNvSpPr>
            <a:spLocks noChangeShapeType="1"/>
          </p:cNvSpPr>
          <p:nvPr/>
        </p:nvSpPr>
        <p:spPr bwMode="auto">
          <a:xfrm flipH="1">
            <a:off x="3505200" y="3276600"/>
            <a:ext cx="1905000" cy="4572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Tree>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noChangeArrowheads="1"/>
          </p:cNvSpPr>
          <p:nvPr>
            <p:ph type="body" sz="half" idx="1"/>
          </p:nvPr>
        </p:nvSpPr>
        <p:spPr>
          <a:xfrm>
            <a:off x="263525" y="609600"/>
            <a:ext cx="3616325" cy="5486400"/>
          </a:xfrm>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marL="503238" indent="-431800" defTabSz="457200">
              <a:buFont typeface="Wingdings" charset="2"/>
              <a:buNone/>
              <a:tabLst>
                <a:tab pos="723900" algn="l"/>
                <a:tab pos="1447800" algn="l"/>
                <a:tab pos="2171700" algn="l"/>
                <a:tab pos="2895600" algn="l"/>
                <a:tab pos="3619500" algn="l"/>
              </a:tabLst>
            </a:pPr>
            <a:r>
              <a:rPr lang="en-GB" altLang="en-US" sz="2800" b="1"/>
              <a:t>River Birch        </a:t>
            </a:r>
          </a:p>
          <a:p>
            <a:pPr marL="503238" indent="-431800" defTabSz="457200">
              <a:tabLst>
                <a:tab pos="723900" algn="l"/>
                <a:tab pos="1447800" algn="l"/>
                <a:tab pos="2171700" algn="l"/>
                <a:tab pos="2895600" algn="l"/>
                <a:tab pos="3619500" algn="l"/>
              </a:tabLst>
            </a:pPr>
            <a:endParaRPr lang="en-GB" altLang="en-US" sz="2800" b="1"/>
          </a:p>
          <a:p>
            <a:pPr marL="503238" indent="-431800" defTabSz="457200">
              <a:buFont typeface="Wingdings" charset="2"/>
              <a:buNone/>
              <a:tabLst>
                <a:tab pos="723900" algn="l"/>
                <a:tab pos="1447800" algn="l"/>
                <a:tab pos="2171700" algn="l"/>
                <a:tab pos="2895600" algn="l"/>
                <a:tab pos="3619500" algn="l"/>
              </a:tabLst>
            </a:pPr>
            <a:endParaRPr lang="en-GB" altLang="en-US" sz="2800" b="1"/>
          </a:p>
          <a:p>
            <a:pPr marL="503238" indent="-431800" defTabSz="457200">
              <a:buFont typeface="Wingdings" charset="2"/>
              <a:buNone/>
              <a:tabLst>
                <a:tab pos="723900" algn="l"/>
                <a:tab pos="1447800" algn="l"/>
                <a:tab pos="2171700" algn="l"/>
                <a:tab pos="2895600" algn="l"/>
                <a:tab pos="3619500" algn="l"/>
              </a:tabLst>
            </a:pPr>
            <a:endParaRPr lang="en-GB" altLang="en-US" sz="2800" b="1"/>
          </a:p>
          <a:p>
            <a:pPr marL="503238" indent="-431800" defTabSz="457200">
              <a:buFont typeface="Wingdings" charset="2"/>
              <a:buNone/>
              <a:tabLst>
                <a:tab pos="723900" algn="l"/>
                <a:tab pos="1447800" algn="l"/>
                <a:tab pos="2171700" algn="l"/>
                <a:tab pos="2895600" algn="l"/>
                <a:tab pos="3619500" algn="l"/>
              </a:tabLst>
            </a:pPr>
            <a:endParaRPr lang="en-GB" altLang="en-US" sz="2800" b="1"/>
          </a:p>
          <a:p>
            <a:pPr marL="503238" indent="-431800" defTabSz="457200">
              <a:tabLst>
                <a:tab pos="723900" algn="l"/>
                <a:tab pos="1447800" algn="l"/>
                <a:tab pos="2171700" algn="l"/>
                <a:tab pos="2895600" algn="l"/>
                <a:tab pos="3619500" algn="l"/>
              </a:tabLst>
            </a:pPr>
            <a:endParaRPr lang="en-GB" altLang="en-US" sz="2800" b="1"/>
          </a:p>
          <a:p>
            <a:pPr marL="503238" indent="-431800" defTabSz="457200">
              <a:buFont typeface="Wingdings" charset="2"/>
              <a:buNone/>
              <a:tabLst>
                <a:tab pos="723900" algn="l"/>
                <a:tab pos="1447800" algn="l"/>
                <a:tab pos="2171700" algn="l"/>
                <a:tab pos="2895600" algn="l"/>
                <a:tab pos="3619500" algn="l"/>
              </a:tabLst>
            </a:pPr>
            <a:r>
              <a:rPr lang="en-GB" altLang="en-US" sz="2800" b="1"/>
              <a:t>Bald Cypress</a:t>
            </a:r>
          </a:p>
          <a:p>
            <a:pPr marL="503238" indent="-431800" defTabSz="457200">
              <a:buFont typeface="Wingdings" charset="2"/>
              <a:buNone/>
              <a:tabLst>
                <a:tab pos="723900" algn="l"/>
                <a:tab pos="1447800" algn="l"/>
                <a:tab pos="2171700" algn="l"/>
                <a:tab pos="2895600" algn="l"/>
                <a:tab pos="3619500" algn="l"/>
              </a:tabLst>
            </a:pPr>
            <a:endParaRPr lang="en-GB" altLang="en-US" sz="2800" b="1"/>
          </a:p>
        </p:txBody>
      </p:sp>
      <p:pic>
        <p:nvPicPr>
          <p:cNvPr id="117763" name="Picture 3"/>
          <p:cNvPicPr>
            <a:picLocks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685800" y="1143000"/>
            <a:ext cx="1938338" cy="2438400"/>
          </a:xfrm>
          <a:noFill/>
          <a:ln/>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pic>
        <p:nvPicPr>
          <p:cNvPr id="11776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4191000"/>
            <a:ext cx="2171700" cy="2209800"/>
          </a:xfrm>
          <a:prstGeom prst="rect">
            <a:avLst/>
          </a:prstGeom>
          <a:noFill/>
          <a:extLst>
            <a:ext uri="{909E8E84-426E-40DD-AFC4-6F175D3DCCD1}">
              <a14:hiddenFill xmlns:a14="http://schemas.microsoft.com/office/drawing/2010/main">
                <a:blipFill dpi="0" rotWithShape="0">
                  <a:blip/>
                  <a:srcRect/>
                  <a:stretch>
                    <a:fillRect/>
                  </a:stretch>
                </a:blipFill>
              </a14:hiddenFill>
            </a:ext>
          </a:extLst>
        </p:spPr>
      </p:pic>
      <p:sp>
        <p:nvSpPr>
          <p:cNvPr id="117765" name="Text Box 5"/>
          <p:cNvSpPr txBox="1">
            <a:spLocks noChangeArrowheads="1"/>
          </p:cNvSpPr>
          <p:nvPr/>
        </p:nvSpPr>
        <p:spPr bwMode="auto">
          <a:xfrm>
            <a:off x="4495800" y="3657600"/>
            <a:ext cx="21336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altLang="en-US" sz="2800" b="1">
                <a:latin typeface="Arial" charset="0"/>
              </a:rPr>
              <a:t>Fringetree</a:t>
            </a:r>
          </a:p>
        </p:txBody>
      </p:sp>
      <p:pic>
        <p:nvPicPr>
          <p:cNvPr id="117766" name="Picture 6" descr="Chinese%20Fringetree%20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86200" y="4191000"/>
            <a:ext cx="3352800" cy="2287588"/>
          </a:xfrm>
          <a:prstGeom prst="rect">
            <a:avLst/>
          </a:prstGeom>
          <a:noFill/>
          <a:extLst>
            <a:ext uri="{909E8E84-426E-40DD-AFC4-6F175D3DCCD1}">
              <a14:hiddenFill xmlns:a14="http://schemas.microsoft.com/office/drawing/2010/main">
                <a:solidFill>
                  <a:srgbClr val="FFFFFF"/>
                </a:solidFill>
              </a14:hiddenFill>
            </a:ext>
          </a:extLst>
        </p:spPr>
      </p:pic>
      <p:sp>
        <p:nvSpPr>
          <p:cNvPr id="117767" name="Text Box 7"/>
          <p:cNvSpPr txBox="1">
            <a:spLocks noChangeArrowheads="1"/>
          </p:cNvSpPr>
          <p:nvPr/>
        </p:nvSpPr>
        <p:spPr bwMode="auto">
          <a:xfrm>
            <a:off x="4327525" y="522288"/>
            <a:ext cx="1944688"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2800" b="1">
                <a:latin typeface="Arial" charset="0"/>
              </a:rPr>
              <a:t>Hornbeam</a:t>
            </a:r>
          </a:p>
        </p:txBody>
      </p:sp>
      <p:pic>
        <p:nvPicPr>
          <p:cNvPr id="117768" name="Picture 8" descr="carpinus_caroliniana"/>
          <p:cNvPicPr>
            <a:picLocks noChangeAspect="1" noChangeArrowheads="1"/>
          </p:cNvPicPr>
          <p:nvPr/>
        </p:nvPicPr>
        <p:blipFill>
          <a:blip r:embed="rId6">
            <a:extLst>
              <a:ext uri="{28A0092B-C50C-407E-A947-70E740481C1C}">
                <a14:useLocalDpi xmlns:a14="http://schemas.microsoft.com/office/drawing/2010/main" val="0"/>
              </a:ext>
            </a:extLst>
          </a:blip>
          <a:srcRect b="7109"/>
          <a:stretch>
            <a:fillRect/>
          </a:stretch>
        </p:blipFill>
        <p:spPr bwMode="auto">
          <a:xfrm>
            <a:off x="4419600" y="990600"/>
            <a:ext cx="1971675" cy="25146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p:cNvSpPr>
            <a:spLocks noGrp="1" noRot="1" noChangeArrowheads="1"/>
          </p:cNvSpPr>
          <p:nvPr>
            <p:ph type="title"/>
          </p:nvPr>
        </p:nvSpPr>
        <p:spPr>
          <a:xfrm>
            <a:off x="7680325" y="274638"/>
            <a:ext cx="1008063" cy="1146175"/>
          </a:xfrm>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marL="215900" indent="-215900" defTabSz="457200">
              <a:tabLst>
                <a:tab pos="723900" algn="l"/>
                <a:tab pos="1447800" algn="l"/>
                <a:tab pos="2171700" algn="l"/>
                <a:tab pos="2895600" algn="l"/>
                <a:tab pos="3619500" algn="l"/>
                <a:tab pos="4343400" algn="l"/>
                <a:tab pos="5067300" algn="l"/>
                <a:tab pos="5791200" algn="l"/>
                <a:tab pos="6515100" algn="l"/>
                <a:tab pos="7239000" algn="l"/>
                <a:tab pos="7962900" algn="l"/>
              </a:tabLst>
            </a:pPr>
            <a:endParaRPr lang="en-GB" altLang="en-US" b="0"/>
          </a:p>
        </p:txBody>
      </p:sp>
      <p:sp>
        <p:nvSpPr>
          <p:cNvPr id="119811" name="Rectangle 3"/>
          <p:cNvSpPr>
            <a:spLocks noGrp="1" noChangeArrowheads="1"/>
          </p:cNvSpPr>
          <p:nvPr>
            <p:ph type="body" idx="1"/>
          </p:nvPr>
        </p:nvSpPr>
        <p:spPr>
          <a:xfrm>
            <a:off x="263525" y="533400"/>
            <a:ext cx="3603625" cy="5565775"/>
          </a:xfrm>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marL="503238" indent="-431800" defTabSz="457200">
              <a:tabLst>
                <a:tab pos="723900" algn="l"/>
                <a:tab pos="1447800" algn="l"/>
                <a:tab pos="2171700" algn="l"/>
                <a:tab pos="2895600" algn="l"/>
                <a:tab pos="3619500" algn="l"/>
              </a:tabLst>
            </a:pPr>
            <a:r>
              <a:rPr lang="en-GB" altLang="en-US" b="1"/>
              <a:t>Red Maple</a:t>
            </a:r>
          </a:p>
        </p:txBody>
      </p:sp>
      <p:pic>
        <p:nvPicPr>
          <p:cNvPr id="11981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219200"/>
            <a:ext cx="3624263" cy="3621088"/>
          </a:xfrm>
          <a:prstGeom prst="rect">
            <a:avLst/>
          </a:prstGeom>
          <a:noFill/>
          <a:extLst>
            <a:ext uri="{909E8E84-426E-40DD-AFC4-6F175D3DCCD1}">
              <a14:hiddenFill xmlns:a14="http://schemas.microsoft.com/office/drawing/2010/main">
                <a:blipFill dpi="0" rotWithShape="0">
                  <a:blip/>
                  <a:srcRect/>
                  <a:stretch>
                    <a:fillRect/>
                  </a:stretch>
                </a:blipFill>
              </a14:hiddenFill>
            </a:ext>
          </a:extLst>
        </p:spPr>
      </p:pic>
      <p:pic>
        <p:nvPicPr>
          <p:cNvPr id="11981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19600" y="2133600"/>
            <a:ext cx="3140075" cy="4497388"/>
          </a:xfrm>
          <a:prstGeom prst="rect">
            <a:avLst/>
          </a:prstGeom>
          <a:noFill/>
          <a:extLst>
            <a:ext uri="{909E8E84-426E-40DD-AFC4-6F175D3DCCD1}">
              <a14:hiddenFill xmlns:a14="http://schemas.microsoft.com/office/drawing/2010/main">
                <a:blipFill dpi="0" rotWithShape="0">
                  <a:blip/>
                  <a:srcRect/>
                  <a:stretch>
                    <a:fillRect/>
                  </a:stretch>
                </a:blipFill>
              </a14:hiddenFill>
            </a:ext>
          </a:extLst>
        </p:spPr>
      </p:pic>
      <p:sp>
        <p:nvSpPr>
          <p:cNvPr id="119814" name="Text Box 6"/>
          <p:cNvSpPr txBox="1">
            <a:spLocks noChangeArrowheads="1"/>
          </p:cNvSpPr>
          <p:nvPr/>
        </p:nvSpPr>
        <p:spPr bwMode="auto">
          <a:xfrm>
            <a:off x="5181600" y="1371600"/>
            <a:ext cx="19050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altLang="en-US" sz="2800" b="1">
                <a:latin typeface="Arial" charset="0"/>
              </a:rPr>
              <a:t>Gingko</a:t>
            </a:r>
          </a:p>
        </p:txBody>
      </p:sp>
    </p:spTree>
  </p:cSld>
  <p:clrMapOvr>
    <a:masterClrMapping/>
  </p:clrMapOvr>
  <p:transition spd="med"/>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90" name="Oval 2"/>
          <p:cNvSpPr>
            <a:spLocks noChangeArrowheads="1"/>
          </p:cNvSpPr>
          <p:nvPr/>
        </p:nvSpPr>
        <p:spPr bwMode="auto">
          <a:xfrm>
            <a:off x="457200" y="1981200"/>
            <a:ext cx="4572000" cy="2133600"/>
          </a:xfrm>
          <a:prstGeom prst="ellipse">
            <a:avLst/>
          </a:prstGeom>
          <a:solidFill>
            <a:srgbClr val="99CCFF"/>
          </a:solidFill>
          <a:ln w="38100">
            <a:solidFill>
              <a:srgbClr val="33CC33"/>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93891" name="Rectangle 3"/>
          <p:cNvSpPr>
            <a:spLocks noGrp="1" noRot="1" noChangeArrowheads="1"/>
          </p:cNvSpPr>
          <p:nvPr>
            <p:ph type="title"/>
          </p:nvPr>
        </p:nvSpPr>
        <p:spPr/>
        <p:txBody>
          <a:bodyPr/>
          <a:lstStyle/>
          <a:p>
            <a:r>
              <a:rPr lang="en-US" altLang="en-US"/>
              <a:t>The Traditional Approach</a:t>
            </a:r>
          </a:p>
        </p:txBody>
      </p:sp>
      <p:sp>
        <p:nvSpPr>
          <p:cNvPr id="293892" name="Rectangle 4"/>
          <p:cNvSpPr>
            <a:spLocks noGrp="1" noChangeArrowheads="1"/>
          </p:cNvSpPr>
          <p:nvPr>
            <p:ph type="body" idx="1"/>
          </p:nvPr>
        </p:nvSpPr>
        <p:spPr>
          <a:xfrm>
            <a:off x="457200" y="2133600"/>
            <a:ext cx="4754563" cy="1533525"/>
          </a:xfrm>
        </p:spPr>
        <p:txBody>
          <a:bodyPr/>
          <a:lstStyle/>
          <a:p>
            <a:pPr algn="ctr">
              <a:lnSpc>
                <a:spcPct val="80000"/>
              </a:lnSpc>
              <a:buFont typeface="Wingdings" charset="2"/>
              <a:buNone/>
            </a:pPr>
            <a:r>
              <a:rPr lang="en-US" altLang="en-US" sz="2400">
                <a:solidFill>
                  <a:schemeClr val="bg1"/>
                </a:solidFill>
              </a:rPr>
              <a:t>Methods: </a:t>
            </a:r>
          </a:p>
          <a:p>
            <a:pPr algn="ctr">
              <a:lnSpc>
                <a:spcPct val="80000"/>
              </a:lnSpc>
              <a:buFont typeface="Wingdings" charset="2"/>
              <a:buNone/>
            </a:pPr>
            <a:r>
              <a:rPr lang="en-US" altLang="en-US" sz="2400">
                <a:solidFill>
                  <a:schemeClr val="bg1"/>
                </a:solidFill>
              </a:rPr>
              <a:t>Conveyance and detention</a:t>
            </a:r>
          </a:p>
          <a:p>
            <a:pPr algn="ctr">
              <a:lnSpc>
                <a:spcPct val="80000"/>
              </a:lnSpc>
              <a:buFont typeface="Wingdings" charset="2"/>
              <a:buNone/>
            </a:pPr>
            <a:r>
              <a:rPr lang="en-US" altLang="en-US" sz="2400">
                <a:solidFill>
                  <a:schemeClr val="bg1"/>
                </a:solidFill>
              </a:rPr>
              <a:t>Goal: </a:t>
            </a:r>
          </a:p>
          <a:p>
            <a:pPr algn="ctr">
              <a:lnSpc>
                <a:spcPct val="80000"/>
              </a:lnSpc>
              <a:buFont typeface="Wingdings" charset="2"/>
              <a:buNone/>
            </a:pPr>
            <a:r>
              <a:rPr lang="en-US" altLang="en-US" sz="2400">
                <a:solidFill>
                  <a:schemeClr val="bg1"/>
                </a:solidFill>
              </a:rPr>
              <a:t>Minimize flooding</a:t>
            </a:r>
          </a:p>
        </p:txBody>
      </p:sp>
      <p:pic>
        <p:nvPicPr>
          <p:cNvPr id="293893" name="Picture 5" descr="102-0283_AU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1600" y="1371600"/>
            <a:ext cx="3276600" cy="2457450"/>
          </a:xfrm>
          <a:prstGeom prst="rect">
            <a:avLst/>
          </a:prstGeom>
          <a:noFill/>
          <a:extLst>
            <a:ext uri="{909E8E84-426E-40DD-AFC4-6F175D3DCCD1}">
              <a14:hiddenFill xmlns:a14="http://schemas.microsoft.com/office/drawing/2010/main">
                <a:solidFill>
                  <a:srgbClr val="FFFFFF"/>
                </a:solidFill>
              </a14:hiddenFill>
            </a:ext>
          </a:extLst>
        </p:spPr>
      </p:pic>
      <p:pic>
        <p:nvPicPr>
          <p:cNvPr id="293894" name="Picture 6" descr="detention pond"/>
          <p:cNvPicPr>
            <a:picLocks noChangeAspect="1" noChangeArrowheads="1"/>
          </p:cNvPicPr>
          <p:nvPr/>
        </p:nvPicPr>
        <p:blipFill>
          <a:blip r:embed="rId4">
            <a:extLst>
              <a:ext uri="{28A0092B-C50C-407E-A947-70E740481C1C}">
                <a14:useLocalDpi xmlns:a14="http://schemas.microsoft.com/office/drawing/2010/main" val="0"/>
              </a:ext>
            </a:extLst>
          </a:blip>
          <a:srcRect t="22173" r="3207" b="3218"/>
          <a:stretch>
            <a:fillRect/>
          </a:stretch>
        </p:blipFill>
        <p:spPr bwMode="auto">
          <a:xfrm>
            <a:off x="228600" y="4267200"/>
            <a:ext cx="4456113" cy="2355850"/>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93895" name="Oval 7"/>
          <p:cNvSpPr>
            <a:spLocks noChangeArrowheads="1"/>
          </p:cNvSpPr>
          <p:nvPr/>
        </p:nvSpPr>
        <p:spPr bwMode="auto">
          <a:xfrm>
            <a:off x="4495800" y="3886200"/>
            <a:ext cx="4648200" cy="2743200"/>
          </a:xfrm>
          <a:prstGeom prst="ellipse">
            <a:avLst/>
          </a:prstGeom>
          <a:solidFill>
            <a:schemeClr val="bg1"/>
          </a:solidFill>
          <a:ln w="38100">
            <a:solidFill>
              <a:srgbClr val="33CC33"/>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a:r>
              <a:rPr lang="en-US" altLang="en-US" sz="1800">
                <a:latin typeface="Arial" charset="0"/>
              </a:rPr>
              <a:t>Other Issues:</a:t>
            </a:r>
          </a:p>
          <a:p>
            <a:pPr lvl="1" algn="ctr">
              <a:buFontTx/>
              <a:buChar char="•"/>
            </a:pPr>
            <a:r>
              <a:rPr lang="en-US" altLang="en-US" sz="1800">
                <a:latin typeface="Arial" charset="0"/>
              </a:rPr>
              <a:t>Downstream hydrology disrupted</a:t>
            </a:r>
          </a:p>
          <a:p>
            <a:pPr lvl="1" algn="ctr">
              <a:buFontTx/>
              <a:buChar char="•"/>
            </a:pPr>
            <a:r>
              <a:rPr lang="en-US" altLang="en-US" sz="1800">
                <a:latin typeface="Arial" charset="0"/>
              </a:rPr>
              <a:t>Little water quality control</a:t>
            </a:r>
          </a:p>
          <a:p>
            <a:pPr lvl="1" algn="ctr">
              <a:buFontTx/>
              <a:buChar char="•"/>
            </a:pPr>
            <a:r>
              <a:rPr lang="en-US" altLang="en-US" sz="1800">
                <a:latin typeface="Arial" charset="0"/>
              </a:rPr>
              <a:t>Flooding sometimes becomes worse</a:t>
            </a:r>
          </a:p>
          <a:p>
            <a:pPr lvl="1" algn="ctr">
              <a:buFontTx/>
              <a:buChar char="•"/>
            </a:pPr>
            <a:endParaRPr lang="en-US" altLang="en-US" sz="1800">
              <a:latin typeface="Arial" charset="0"/>
            </a:endParaRPr>
          </a:p>
          <a:p>
            <a:pPr lvl="1" algn="ctr"/>
            <a:endParaRPr lang="en-US" altLang="en-US" sz="1800">
              <a:latin typeface="Arial" charset="0"/>
            </a:endParaRPr>
          </a:p>
        </p:txBody>
      </p:sp>
      <p:pic>
        <p:nvPicPr>
          <p:cNvPr id="293896" name="Picture 8" descr="clear_compass_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581400"/>
            <a:ext cx="660400" cy="657225"/>
          </a:xfrm>
          <a:prstGeom prst="rect">
            <a:avLst/>
          </a:prstGeom>
          <a:noFill/>
          <a:extLst>
            <a:ext uri="{909E8E84-426E-40DD-AFC4-6F175D3DCCD1}">
              <a14:hiddenFill xmlns:a14="http://schemas.microsoft.com/office/drawing/2010/main">
                <a:solidFill>
                  <a:schemeClr val="tx1"/>
                </a:solidFill>
              </a14:hiddenFill>
            </a:ext>
          </a:extLst>
        </p:spPr>
      </p:pic>
      <p:sp>
        <p:nvSpPr>
          <p:cNvPr id="293897" name="Line 9"/>
          <p:cNvSpPr>
            <a:spLocks noChangeShapeType="1"/>
          </p:cNvSpPr>
          <p:nvPr/>
        </p:nvSpPr>
        <p:spPr bwMode="auto">
          <a:xfrm flipH="1" flipV="1">
            <a:off x="1219200" y="5715000"/>
            <a:ext cx="1371600" cy="3810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293898" name="Text Box 10"/>
          <p:cNvSpPr txBox="1">
            <a:spLocks noChangeArrowheads="1"/>
          </p:cNvSpPr>
          <p:nvPr/>
        </p:nvSpPr>
        <p:spPr bwMode="auto">
          <a:xfrm>
            <a:off x="2590800" y="5943600"/>
            <a:ext cx="20986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2400"/>
              <a:t>Detention Pond</a:t>
            </a:r>
          </a:p>
        </p:txBody>
      </p:sp>
    </p:spTree>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p:cNvSpPr>
            <a:spLocks noGrp="1" noRot="1" noChangeArrowheads="1"/>
          </p:cNvSpPr>
          <p:nvPr>
            <p:ph type="title"/>
          </p:nvPr>
        </p:nvSpPr>
        <p:spPr>
          <a:xfrm>
            <a:off x="6757988" y="274638"/>
            <a:ext cx="1928812" cy="1143000"/>
          </a:xfrm>
        </p:spPr>
        <p:txBody>
          <a:bodyPr/>
          <a:lstStyle/>
          <a:p>
            <a:endParaRPr lang="en-US" altLang="en-US"/>
          </a:p>
        </p:txBody>
      </p:sp>
      <p:sp>
        <p:nvSpPr>
          <p:cNvPr id="121859" name="Rectangle 3"/>
          <p:cNvSpPr>
            <a:spLocks noGrp="1" noChangeArrowheads="1"/>
          </p:cNvSpPr>
          <p:nvPr>
            <p:ph type="body" sz="half" idx="1"/>
          </p:nvPr>
        </p:nvSpPr>
        <p:spPr>
          <a:xfrm>
            <a:off x="263525" y="457200"/>
            <a:ext cx="3625850" cy="5638800"/>
          </a:xfrm>
        </p:spPr>
        <p:txBody>
          <a:bodyPr/>
          <a:lstStyle/>
          <a:p>
            <a:r>
              <a:rPr lang="en-US" altLang="en-US" sz="2800" b="1">
                <a:solidFill>
                  <a:schemeClr val="hlink"/>
                </a:solidFill>
              </a:rPr>
              <a:t>Crape Myrtle</a:t>
            </a:r>
          </a:p>
        </p:txBody>
      </p:sp>
      <p:pic>
        <p:nvPicPr>
          <p:cNvPr id="121860" name="Picture 4" descr="magnolia Virginiana sweetba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05200" y="2209800"/>
            <a:ext cx="4094163" cy="4419600"/>
          </a:xfrm>
          <a:prstGeom prst="rect">
            <a:avLst/>
          </a:prstGeom>
          <a:noFill/>
          <a:extLst>
            <a:ext uri="{909E8E84-426E-40DD-AFC4-6F175D3DCCD1}">
              <a14:hiddenFill xmlns:a14="http://schemas.microsoft.com/office/drawing/2010/main">
                <a:solidFill>
                  <a:srgbClr val="FFFFFF"/>
                </a:solidFill>
              </a14:hiddenFill>
            </a:ext>
          </a:extLst>
        </p:spPr>
      </p:pic>
      <p:sp>
        <p:nvSpPr>
          <p:cNvPr id="121861" name="Rectangle 5"/>
          <p:cNvSpPr>
            <a:spLocks noChangeArrowheads="1"/>
          </p:cNvSpPr>
          <p:nvPr/>
        </p:nvSpPr>
        <p:spPr bwMode="auto">
          <a:xfrm>
            <a:off x="3657600" y="1295400"/>
            <a:ext cx="3468688"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2800" b="1">
                <a:solidFill>
                  <a:schemeClr val="tx2"/>
                </a:solidFill>
                <a:latin typeface="Arial" charset="0"/>
              </a:rPr>
              <a:t>Sweetbay Magnolia</a:t>
            </a:r>
          </a:p>
        </p:txBody>
      </p:sp>
      <p:pic>
        <p:nvPicPr>
          <p:cNvPr id="121862" name="Picture 6" descr="crapemyrt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371600"/>
            <a:ext cx="2624138" cy="38862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2" name="Picture 2" descr="nsylvaticafor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10200" y="762000"/>
            <a:ext cx="2265363" cy="5895975"/>
          </a:xfrm>
          <a:prstGeom prst="rect">
            <a:avLst/>
          </a:prstGeom>
          <a:noFill/>
          <a:extLst>
            <a:ext uri="{909E8E84-426E-40DD-AFC4-6F175D3DCCD1}">
              <a14:hiddenFill xmlns:a14="http://schemas.microsoft.com/office/drawing/2010/main">
                <a:solidFill>
                  <a:srgbClr val="FFFFFF"/>
                </a:solidFill>
              </a14:hiddenFill>
            </a:ext>
          </a:extLst>
        </p:spPr>
      </p:pic>
      <p:sp>
        <p:nvSpPr>
          <p:cNvPr id="122883" name="Rectangle 3"/>
          <p:cNvSpPr>
            <a:spLocks noGrp="1" noRot="1" noChangeArrowheads="1"/>
          </p:cNvSpPr>
          <p:nvPr>
            <p:ph type="title"/>
          </p:nvPr>
        </p:nvSpPr>
        <p:spPr>
          <a:xfrm>
            <a:off x="5668963" y="274638"/>
            <a:ext cx="3017837" cy="1143000"/>
          </a:xfrm>
        </p:spPr>
        <p:txBody>
          <a:bodyPr/>
          <a:lstStyle/>
          <a:p>
            <a:r>
              <a:rPr lang="en-US" altLang="en-US"/>
              <a:t>Black Gum</a:t>
            </a:r>
          </a:p>
        </p:txBody>
      </p:sp>
      <p:sp>
        <p:nvSpPr>
          <p:cNvPr id="122884" name="Rectangle 4"/>
          <p:cNvSpPr>
            <a:spLocks noGrp="1" noChangeArrowheads="1"/>
          </p:cNvSpPr>
          <p:nvPr>
            <p:ph type="body" sz="half" idx="1"/>
          </p:nvPr>
        </p:nvSpPr>
        <p:spPr>
          <a:xfrm>
            <a:off x="609600" y="1066800"/>
            <a:ext cx="4040188" cy="4525963"/>
          </a:xfrm>
        </p:spPr>
        <p:txBody>
          <a:bodyPr/>
          <a:lstStyle/>
          <a:p>
            <a:r>
              <a:rPr lang="en-US" altLang="en-US"/>
              <a:t>Green Ash</a:t>
            </a:r>
          </a:p>
        </p:txBody>
      </p:sp>
      <p:pic>
        <p:nvPicPr>
          <p:cNvPr id="122885" name="Picture 5" descr="nsylvaticaleaf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5400" y="4648200"/>
            <a:ext cx="1200150" cy="1590675"/>
          </a:xfrm>
          <a:prstGeom prst="rect">
            <a:avLst/>
          </a:prstGeom>
          <a:noFill/>
          <a:extLst>
            <a:ext uri="{909E8E84-426E-40DD-AFC4-6F175D3DCCD1}">
              <a14:hiddenFill xmlns:a14="http://schemas.microsoft.com/office/drawing/2010/main">
                <a:solidFill>
                  <a:srgbClr val="FFFFFF"/>
                </a:solidFill>
              </a14:hiddenFill>
            </a:ext>
          </a:extLst>
        </p:spPr>
      </p:pic>
      <p:pic>
        <p:nvPicPr>
          <p:cNvPr id="122886" name="Picture 6" descr="cd0638-7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1752600"/>
            <a:ext cx="3429000" cy="2851150"/>
          </a:xfrm>
          <a:prstGeom prst="rect">
            <a:avLst/>
          </a:prstGeom>
          <a:noFill/>
          <a:extLst>
            <a:ext uri="{909E8E84-426E-40DD-AFC4-6F175D3DCCD1}">
              <a14:hiddenFill xmlns:a14="http://schemas.microsoft.com/office/drawing/2010/main">
                <a:solidFill>
                  <a:srgbClr val="FFFFFF"/>
                </a:solidFill>
              </a14:hiddenFill>
            </a:ext>
          </a:extLst>
        </p:spPr>
      </p:pic>
      <p:pic>
        <p:nvPicPr>
          <p:cNvPr id="122887" name="Picture 7" descr="Green Ash Leaf"/>
          <p:cNvPicPr>
            <a:picLocks noGrp="1" noChangeAspect="1" noChangeArrowheads="1"/>
          </p:cNvPicPr>
          <p:nvPr>
            <p:ph sz="quarter" idx="2"/>
          </p:nvPr>
        </p:nvPicPr>
        <p:blipFill>
          <a:blip r:embed="rId5">
            <a:extLst>
              <a:ext uri="{28A0092B-C50C-407E-A947-70E740481C1C}">
                <a14:useLocalDpi xmlns:a14="http://schemas.microsoft.com/office/drawing/2010/main" val="0"/>
              </a:ext>
            </a:extLst>
          </a:blip>
          <a:srcRect/>
          <a:stretch>
            <a:fillRect/>
          </a:stretch>
        </p:blipFill>
        <p:spPr>
          <a:xfrm>
            <a:off x="304800" y="4495800"/>
            <a:ext cx="2714625" cy="2057400"/>
          </a:xfrm>
          <a:ln/>
        </p:spPr>
      </p:pic>
    </p:spTree>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noRot="1" noChangeArrowheads="1"/>
          </p:cNvSpPr>
          <p:nvPr>
            <p:ph type="title"/>
          </p:nvPr>
        </p:nvSpPr>
        <p:spPr>
          <a:xfrm>
            <a:off x="4660900" y="274638"/>
            <a:ext cx="4025900" cy="1143000"/>
          </a:xfrm>
        </p:spPr>
        <p:txBody>
          <a:bodyPr/>
          <a:lstStyle/>
          <a:p>
            <a:r>
              <a:rPr lang="en-US" altLang="en-US"/>
              <a:t>Willow Oak</a:t>
            </a:r>
          </a:p>
        </p:txBody>
      </p:sp>
      <p:sp>
        <p:nvSpPr>
          <p:cNvPr id="123907" name="Rectangle 3"/>
          <p:cNvSpPr>
            <a:spLocks noGrp="1" noChangeArrowheads="1"/>
          </p:cNvSpPr>
          <p:nvPr>
            <p:ph type="body" sz="half" idx="1"/>
          </p:nvPr>
        </p:nvSpPr>
        <p:spPr>
          <a:xfrm>
            <a:off x="263525" y="1219200"/>
            <a:ext cx="3625850" cy="4876800"/>
          </a:xfrm>
        </p:spPr>
        <p:txBody>
          <a:bodyPr/>
          <a:lstStyle/>
          <a:p>
            <a:pPr>
              <a:buFont typeface="Wingdings" charset="2"/>
              <a:buNone/>
            </a:pPr>
            <a:r>
              <a:rPr lang="en-US" altLang="en-US" sz="4000">
                <a:solidFill>
                  <a:schemeClr val="tx2"/>
                </a:solidFill>
              </a:rPr>
              <a:t>Serviceberry</a:t>
            </a:r>
          </a:p>
        </p:txBody>
      </p:sp>
      <p:pic>
        <p:nvPicPr>
          <p:cNvPr id="123908" name="Picture 4" descr="Hightower Willow Oak"/>
          <p:cNvPicPr>
            <a:picLocks noGrp="1" noChangeAspect="1" noChangeArrowheads="1"/>
          </p:cNvPicPr>
          <p:nvPr>
            <p:ph sz="quarter" idx="2"/>
          </p:nvPr>
        </p:nvPicPr>
        <p:blipFill>
          <a:blip r:embed="rId2">
            <a:extLst>
              <a:ext uri="{28A0092B-C50C-407E-A947-70E740481C1C}">
                <a14:useLocalDpi xmlns:a14="http://schemas.microsoft.com/office/drawing/2010/main" val="0"/>
              </a:ext>
            </a:extLst>
          </a:blip>
          <a:srcRect/>
          <a:stretch>
            <a:fillRect/>
          </a:stretch>
        </p:blipFill>
        <p:spPr>
          <a:xfrm>
            <a:off x="5940425" y="1600200"/>
            <a:ext cx="1455738" cy="2185988"/>
          </a:xfrm>
        </p:spPr>
      </p:pic>
      <p:pic>
        <p:nvPicPr>
          <p:cNvPr id="123909" name="Picture 5" descr="Hightower Willow Oa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1000" y="1524000"/>
            <a:ext cx="3287713" cy="4876800"/>
          </a:xfrm>
          <a:prstGeom prst="rect">
            <a:avLst/>
          </a:prstGeom>
          <a:noFill/>
          <a:extLst>
            <a:ext uri="{909E8E84-426E-40DD-AFC4-6F175D3DCCD1}">
              <a14:hiddenFill xmlns:a14="http://schemas.microsoft.com/office/drawing/2010/main">
                <a:solidFill>
                  <a:srgbClr val="FFFFFF"/>
                </a:solidFill>
              </a14:hiddenFill>
            </a:ext>
          </a:extLst>
        </p:spPr>
      </p:pic>
      <p:pic>
        <p:nvPicPr>
          <p:cNvPr id="123910" name="Picture 6" descr="junebry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2133600"/>
            <a:ext cx="3352800" cy="3810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p:cNvSpPr>
            <a:spLocks noGrp="1" noRot="1" noChangeArrowheads="1"/>
          </p:cNvSpPr>
          <p:nvPr>
            <p:ph type="title"/>
          </p:nvPr>
        </p:nvSpPr>
        <p:spPr>
          <a:xfrm>
            <a:off x="5334000" y="533400"/>
            <a:ext cx="3125788" cy="381000"/>
          </a:xfrm>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marL="215900" indent="-215900" defTabSz="457200">
              <a:tabLst>
                <a:tab pos="723900" algn="l"/>
                <a:tab pos="1447800" algn="l"/>
                <a:tab pos="2171700" algn="l"/>
                <a:tab pos="2895600" algn="l"/>
                <a:tab pos="3619500" algn="l"/>
                <a:tab pos="4343400" algn="l"/>
                <a:tab pos="5067300" algn="l"/>
                <a:tab pos="5791200" algn="l"/>
                <a:tab pos="6515100" algn="l"/>
                <a:tab pos="7239000" algn="l"/>
                <a:tab pos="7962900" algn="l"/>
              </a:tabLst>
            </a:pPr>
            <a:r>
              <a:rPr lang="en-GB" altLang="en-US" sz="3600" b="0"/>
              <a:t>Yaupon Holly</a:t>
            </a:r>
            <a:br>
              <a:rPr lang="en-GB" altLang="en-US" sz="3600" b="0"/>
            </a:br>
            <a:endParaRPr lang="en-GB" altLang="en-US" sz="3600" b="0"/>
          </a:p>
        </p:txBody>
      </p:sp>
      <p:sp>
        <p:nvSpPr>
          <p:cNvPr id="124931" name="Rectangle 3"/>
          <p:cNvSpPr>
            <a:spLocks noGrp="1" noChangeArrowheads="1"/>
          </p:cNvSpPr>
          <p:nvPr>
            <p:ph type="body" idx="1"/>
          </p:nvPr>
        </p:nvSpPr>
        <p:spPr>
          <a:xfrm>
            <a:off x="263525" y="533400"/>
            <a:ext cx="3603625" cy="5564188"/>
          </a:xfrm>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marL="503238" indent="-431800" defTabSz="457200">
              <a:tabLst>
                <a:tab pos="723900" algn="l"/>
                <a:tab pos="1447800" algn="l"/>
                <a:tab pos="2171700" algn="l"/>
                <a:tab pos="2895600" algn="l"/>
                <a:tab pos="3619500" algn="l"/>
              </a:tabLst>
            </a:pPr>
            <a:r>
              <a:rPr lang="en-GB" altLang="en-US" b="1"/>
              <a:t>Inkberry</a:t>
            </a:r>
          </a:p>
        </p:txBody>
      </p:sp>
      <p:pic>
        <p:nvPicPr>
          <p:cNvPr id="12493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219200"/>
            <a:ext cx="2862263" cy="3124200"/>
          </a:xfrm>
          <a:prstGeom prst="rect">
            <a:avLst/>
          </a:prstGeom>
          <a:noFill/>
          <a:extLst>
            <a:ext uri="{909E8E84-426E-40DD-AFC4-6F175D3DCCD1}">
              <a14:hiddenFill xmlns:a14="http://schemas.microsoft.com/office/drawing/2010/main">
                <a:blipFill dpi="0" rotWithShape="0">
                  <a:blip/>
                  <a:srcRect/>
                  <a:stretch>
                    <a:fillRect/>
                  </a:stretch>
                </a:blipFill>
              </a14:hiddenFill>
            </a:ext>
          </a:extLst>
        </p:spPr>
      </p:pic>
      <p:pic>
        <p:nvPicPr>
          <p:cNvPr id="12493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10200" y="990600"/>
            <a:ext cx="2787650" cy="3276600"/>
          </a:xfrm>
          <a:prstGeom prst="rect">
            <a:avLst/>
          </a:prstGeom>
          <a:noFill/>
          <a:extLst>
            <a:ext uri="{909E8E84-426E-40DD-AFC4-6F175D3DCCD1}">
              <a14:hiddenFill xmlns:a14="http://schemas.microsoft.com/office/drawing/2010/main">
                <a:blipFill dpi="0" rotWithShape="0">
                  <a:blip/>
                  <a:srcRect/>
                  <a:stretch>
                    <a:fillRect/>
                  </a:stretch>
                </a:blipFill>
              </a14:hiddenFill>
            </a:ext>
          </a:extLst>
        </p:spPr>
      </p:pic>
      <p:sp>
        <p:nvSpPr>
          <p:cNvPr id="124934" name="Rectangle 6"/>
          <p:cNvSpPr>
            <a:spLocks noChangeArrowheads="1"/>
          </p:cNvSpPr>
          <p:nvPr/>
        </p:nvSpPr>
        <p:spPr bwMode="auto">
          <a:xfrm>
            <a:off x="990600" y="4876800"/>
            <a:ext cx="210185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3200">
                <a:solidFill>
                  <a:schemeClr val="tx2"/>
                </a:solidFill>
                <a:latin typeface="Arial" charset="0"/>
              </a:rPr>
              <a:t>Waxmyrtle</a:t>
            </a:r>
          </a:p>
        </p:txBody>
      </p:sp>
      <p:pic>
        <p:nvPicPr>
          <p:cNvPr id="124935"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05200" y="3429000"/>
            <a:ext cx="2703513" cy="3146425"/>
          </a:xfrm>
          <a:prstGeom prst="rect">
            <a:avLst/>
          </a:prstGeom>
          <a:noFill/>
          <a:extLst>
            <a:ext uri="{909E8E84-426E-40DD-AFC4-6F175D3DCCD1}">
              <a14:hiddenFill xmlns:a14="http://schemas.microsoft.com/office/drawing/2010/main">
                <a:blipFill dpi="0" rotWithShape="0">
                  <a:blip/>
                  <a:srcRect/>
                  <a:stretch>
                    <a:fillRect/>
                  </a:stretch>
                </a:blipFill>
              </a14:hiddenFill>
            </a:ext>
          </a:extLst>
        </p:spPr>
      </p:pic>
    </p:spTree>
  </p:cSld>
  <p:clrMapOvr>
    <a:masterClrMapping/>
  </p:clrMapOvr>
  <p:transition spd="med"/>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noRot="1" noChangeArrowheads="1"/>
          </p:cNvSpPr>
          <p:nvPr>
            <p:ph type="title"/>
          </p:nvPr>
        </p:nvSpPr>
        <p:spPr>
          <a:xfrm>
            <a:off x="-152400" y="4419600"/>
            <a:ext cx="4352925" cy="1146175"/>
          </a:xfrm>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marL="215900" indent="-215900" defTabSz="457200">
              <a:tabLst>
                <a:tab pos="723900" algn="l"/>
                <a:tab pos="1447800" algn="l"/>
                <a:tab pos="2171700" algn="l"/>
                <a:tab pos="2895600" algn="l"/>
                <a:tab pos="3619500" algn="l"/>
                <a:tab pos="4343400" algn="l"/>
                <a:tab pos="5067300" algn="l"/>
                <a:tab pos="5791200" algn="l"/>
                <a:tab pos="6515100" algn="l"/>
                <a:tab pos="7239000" algn="l"/>
                <a:tab pos="7962900" algn="l"/>
              </a:tabLst>
            </a:pPr>
            <a:r>
              <a:rPr lang="en-GB" altLang="en-US" sz="3600" b="0"/>
              <a:t>Arrowwood Viburnum</a:t>
            </a:r>
          </a:p>
        </p:txBody>
      </p:sp>
      <p:pic>
        <p:nvPicPr>
          <p:cNvPr id="126979" name="Picture 3" descr="Aesculus_parviflor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1905000"/>
            <a:ext cx="3046413" cy="4497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26980" name="Rectangle 4"/>
          <p:cNvSpPr>
            <a:spLocks noChangeArrowheads="1"/>
          </p:cNvSpPr>
          <p:nvPr/>
        </p:nvSpPr>
        <p:spPr bwMode="auto">
          <a:xfrm>
            <a:off x="4876800" y="893763"/>
            <a:ext cx="2460625"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3200" b="1">
                <a:solidFill>
                  <a:schemeClr val="tx2"/>
                </a:solidFill>
                <a:latin typeface="Arial" charset="0"/>
              </a:rPr>
              <a:t>Bottlebrush</a:t>
            </a:r>
          </a:p>
          <a:p>
            <a:r>
              <a:rPr lang="en-US" altLang="en-US" sz="3200" b="1">
                <a:solidFill>
                  <a:schemeClr val="tx2"/>
                </a:solidFill>
                <a:latin typeface="Arial" charset="0"/>
              </a:rPr>
              <a:t> Buckeye</a:t>
            </a:r>
          </a:p>
        </p:txBody>
      </p:sp>
      <p:pic>
        <p:nvPicPr>
          <p:cNvPr id="126981" name="Picture 5" descr="M73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1295400"/>
            <a:ext cx="4038600" cy="30289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p:cNvSpPr>
            <a:spLocks noGrp="1" noRot="1" noChangeArrowheads="1"/>
          </p:cNvSpPr>
          <p:nvPr>
            <p:ph type="title"/>
          </p:nvPr>
        </p:nvSpPr>
        <p:spPr>
          <a:xfrm>
            <a:off x="457200" y="0"/>
            <a:ext cx="8229600" cy="1143000"/>
          </a:xfrm>
        </p:spPr>
        <p:txBody>
          <a:bodyPr/>
          <a:lstStyle/>
          <a:p>
            <a:r>
              <a:rPr lang="en-US" altLang="en-US"/>
              <a:t>Oakleaf Hydrangea</a:t>
            </a:r>
          </a:p>
        </p:txBody>
      </p:sp>
      <p:pic>
        <p:nvPicPr>
          <p:cNvPr id="129027" name="Picture 3" descr="Hydrangea quercifolia 'Snowflak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143000"/>
            <a:ext cx="4200525" cy="3570288"/>
          </a:xfrm>
          <a:prstGeom prst="rect">
            <a:avLst/>
          </a:prstGeom>
          <a:noFill/>
          <a:extLst>
            <a:ext uri="{909E8E84-426E-40DD-AFC4-6F175D3DCCD1}">
              <a14:hiddenFill xmlns:a14="http://schemas.microsoft.com/office/drawing/2010/main">
                <a:solidFill>
                  <a:srgbClr val="FFFFFF"/>
                </a:solidFill>
              </a14:hiddenFill>
            </a:ext>
          </a:extLst>
        </p:spPr>
      </p:pic>
      <p:pic>
        <p:nvPicPr>
          <p:cNvPr id="129028" name="Picture 4" descr="hyqu6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2800" y="1295400"/>
            <a:ext cx="2593975" cy="1728788"/>
          </a:xfrm>
          <a:prstGeom prst="rect">
            <a:avLst/>
          </a:prstGeom>
          <a:noFill/>
          <a:extLst>
            <a:ext uri="{909E8E84-426E-40DD-AFC4-6F175D3DCCD1}">
              <a14:hiddenFill xmlns:a14="http://schemas.microsoft.com/office/drawing/2010/main">
                <a:solidFill>
                  <a:srgbClr val="FFFFFF"/>
                </a:solidFill>
              </a14:hiddenFill>
            </a:ext>
          </a:extLst>
        </p:spPr>
      </p:pic>
      <p:pic>
        <p:nvPicPr>
          <p:cNvPr id="12902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29200" y="4038600"/>
            <a:ext cx="2541588" cy="2571750"/>
          </a:xfrm>
          <a:prstGeom prst="rect">
            <a:avLst/>
          </a:prstGeom>
          <a:noFill/>
          <a:extLst>
            <a:ext uri="{909E8E84-426E-40DD-AFC4-6F175D3DCCD1}">
              <a14:hiddenFill xmlns:a14="http://schemas.microsoft.com/office/drawing/2010/main">
                <a:blipFill dpi="0" rotWithShape="0">
                  <a:blip/>
                  <a:srcRect/>
                  <a:stretch>
                    <a:fillRect/>
                  </a:stretch>
                </a:blipFill>
              </a14:hiddenFill>
            </a:ext>
          </a:extLst>
        </p:spPr>
      </p:pic>
      <p:pic>
        <p:nvPicPr>
          <p:cNvPr id="12903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67200" y="5181600"/>
            <a:ext cx="1736725" cy="1558925"/>
          </a:xfrm>
          <a:prstGeom prst="rect">
            <a:avLst/>
          </a:prstGeom>
          <a:noFill/>
          <a:extLst>
            <a:ext uri="{909E8E84-426E-40DD-AFC4-6F175D3DCCD1}">
              <a14:hiddenFill xmlns:a14="http://schemas.microsoft.com/office/drawing/2010/main">
                <a:blipFill dpi="0" rotWithShape="0">
                  <a:blip/>
                  <a:srcRect/>
                  <a:stretch>
                    <a:fillRect/>
                  </a:stretch>
                </a:blipFill>
              </a14:hiddenFill>
            </a:ext>
          </a:extLst>
        </p:spPr>
      </p:pic>
      <p:pic>
        <p:nvPicPr>
          <p:cNvPr id="129031"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72200" y="2971800"/>
            <a:ext cx="1470025" cy="1319213"/>
          </a:xfrm>
          <a:prstGeom prst="rect">
            <a:avLst/>
          </a:prstGeom>
          <a:noFill/>
          <a:extLst>
            <a:ext uri="{909E8E84-426E-40DD-AFC4-6F175D3DCCD1}">
              <a14:hiddenFill xmlns:a14="http://schemas.microsoft.com/office/drawing/2010/main">
                <a:blipFill dpi="0" rotWithShape="0">
                  <a:blip/>
                  <a:srcRect/>
                  <a:stretch>
                    <a:fillRect/>
                  </a:stretch>
                </a:blipFill>
              </a14:hiddenFill>
            </a:ext>
          </a:extLst>
        </p:spPr>
      </p:pic>
      <p:sp>
        <p:nvSpPr>
          <p:cNvPr id="129032" name="Text Box 8"/>
          <p:cNvSpPr txBox="1">
            <a:spLocks noChangeArrowheads="1"/>
          </p:cNvSpPr>
          <p:nvPr/>
        </p:nvSpPr>
        <p:spPr bwMode="auto">
          <a:xfrm>
            <a:off x="838200" y="4953000"/>
            <a:ext cx="35814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altLang="en-US">
                <a:solidFill>
                  <a:schemeClr val="tx2"/>
                </a:solidFill>
                <a:latin typeface="Arial" charset="0"/>
              </a:rPr>
              <a:t>American Beauty Berry</a:t>
            </a:r>
          </a:p>
        </p:txBody>
      </p:sp>
    </p:spTree>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p:cNvSpPr>
            <a:spLocks noGrp="1" noRot="1" noChangeArrowheads="1"/>
          </p:cNvSpPr>
          <p:nvPr>
            <p:ph type="title"/>
          </p:nvPr>
        </p:nvSpPr>
        <p:spPr>
          <a:xfrm>
            <a:off x="457200" y="228600"/>
            <a:ext cx="3101975" cy="912813"/>
          </a:xfrm>
        </p:spPr>
        <p:txBody>
          <a:bodyPr/>
          <a:lstStyle/>
          <a:p>
            <a:r>
              <a:rPr lang="en-US" altLang="en-US" sz="3200" b="0"/>
              <a:t>Virginia </a:t>
            </a:r>
            <a:br>
              <a:rPr lang="en-US" altLang="en-US" sz="3200" b="0"/>
            </a:br>
            <a:r>
              <a:rPr lang="en-US" altLang="en-US" sz="3200" b="0"/>
              <a:t>Sweetspire</a:t>
            </a:r>
          </a:p>
        </p:txBody>
      </p:sp>
      <p:pic>
        <p:nvPicPr>
          <p:cNvPr id="130051" name="Picture 3" descr="D59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219200"/>
            <a:ext cx="2286000" cy="3048000"/>
          </a:xfrm>
          <a:prstGeom prst="rect">
            <a:avLst/>
          </a:prstGeom>
          <a:noFill/>
          <a:extLst>
            <a:ext uri="{909E8E84-426E-40DD-AFC4-6F175D3DCCD1}">
              <a14:hiddenFill xmlns:a14="http://schemas.microsoft.com/office/drawing/2010/main">
                <a:solidFill>
                  <a:srgbClr val="FFFFFF"/>
                </a:solidFill>
              </a14:hiddenFill>
            </a:ext>
          </a:extLst>
        </p:spPr>
      </p:pic>
      <p:pic>
        <p:nvPicPr>
          <p:cNvPr id="1300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13313" y="3810000"/>
            <a:ext cx="2630487" cy="2813050"/>
          </a:xfrm>
          <a:prstGeom prst="rect">
            <a:avLst/>
          </a:prstGeom>
          <a:noFill/>
          <a:extLst>
            <a:ext uri="{909E8E84-426E-40DD-AFC4-6F175D3DCCD1}">
              <a14:hiddenFill xmlns:a14="http://schemas.microsoft.com/office/drawing/2010/main">
                <a:blipFill dpi="0" rotWithShape="0">
                  <a:blip/>
                  <a:srcRect/>
                  <a:stretch>
                    <a:fillRect/>
                  </a:stretch>
                </a:blipFill>
              </a14:hiddenFill>
            </a:ext>
          </a:extLst>
        </p:spPr>
      </p:pic>
      <p:sp>
        <p:nvSpPr>
          <p:cNvPr id="130053" name="Rectangle 5"/>
          <p:cNvSpPr>
            <a:spLocks noChangeArrowheads="1"/>
          </p:cNvSpPr>
          <p:nvPr/>
        </p:nvSpPr>
        <p:spPr bwMode="auto">
          <a:xfrm>
            <a:off x="5105400" y="3276600"/>
            <a:ext cx="218122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GB" altLang="en-US" sz="2800" b="1">
                <a:solidFill>
                  <a:schemeClr val="tx2"/>
                </a:solidFill>
                <a:latin typeface="Arial" charset="0"/>
              </a:rPr>
              <a:t>Winterberry</a:t>
            </a:r>
            <a:endParaRPr lang="en-US" altLang="en-US" sz="2800" b="1">
              <a:solidFill>
                <a:schemeClr val="tx2"/>
              </a:solidFill>
              <a:latin typeface="Arial" charset="0"/>
            </a:endParaRPr>
          </a:p>
        </p:txBody>
      </p:sp>
      <p:pic>
        <p:nvPicPr>
          <p:cNvPr id="130054"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57800" y="762000"/>
            <a:ext cx="1646238" cy="2286000"/>
          </a:xfrm>
          <a:prstGeom prst="rect">
            <a:avLst/>
          </a:prstGeom>
          <a:noFill/>
          <a:extLst>
            <a:ext uri="{909E8E84-426E-40DD-AFC4-6F175D3DCCD1}">
              <a14:hiddenFill xmlns:a14="http://schemas.microsoft.com/office/drawing/2010/main">
                <a:blipFill dpi="0" rotWithShape="0">
                  <a:blip/>
                  <a:srcRect/>
                  <a:stretch>
                    <a:fillRect/>
                  </a:stretch>
                </a:blipFill>
              </a14:hiddenFill>
            </a:ext>
          </a:extLst>
        </p:spPr>
      </p:pic>
      <p:sp>
        <p:nvSpPr>
          <p:cNvPr id="130055" name="Rectangle 7"/>
          <p:cNvSpPr>
            <a:spLocks noChangeArrowheads="1"/>
          </p:cNvSpPr>
          <p:nvPr/>
        </p:nvSpPr>
        <p:spPr bwMode="auto">
          <a:xfrm>
            <a:off x="3048000" y="1828800"/>
            <a:ext cx="2122488"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GB" altLang="en-US" sz="2800" b="1">
                <a:solidFill>
                  <a:schemeClr val="tx2"/>
                </a:solidFill>
                <a:latin typeface="Arial" charset="0"/>
              </a:rPr>
              <a:t>Spice Bush</a:t>
            </a:r>
            <a:endParaRPr lang="en-US" altLang="en-US" sz="2800" b="1">
              <a:solidFill>
                <a:schemeClr val="tx2"/>
              </a:solidFill>
              <a:latin typeface="Arial" charset="0"/>
            </a:endParaRPr>
          </a:p>
        </p:txBody>
      </p:sp>
      <p:pic>
        <p:nvPicPr>
          <p:cNvPr id="130056" name="Picture 8" descr="Cephalanthus_occidentalis_plan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19400" y="4343400"/>
            <a:ext cx="1662113" cy="2076450"/>
          </a:xfrm>
          <a:prstGeom prst="rect">
            <a:avLst/>
          </a:prstGeom>
          <a:noFill/>
          <a:extLst>
            <a:ext uri="{909E8E84-426E-40DD-AFC4-6F175D3DCCD1}">
              <a14:hiddenFill xmlns:a14="http://schemas.microsoft.com/office/drawing/2010/main">
                <a:solidFill>
                  <a:srgbClr val="FFFFFF"/>
                </a:solidFill>
              </a14:hiddenFill>
            </a:ext>
          </a:extLst>
        </p:spPr>
      </p:pic>
      <p:sp>
        <p:nvSpPr>
          <p:cNvPr id="130057" name="Rectangle 9"/>
          <p:cNvSpPr>
            <a:spLocks noChangeArrowheads="1"/>
          </p:cNvSpPr>
          <p:nvPr/>
        </p:nvSpPr>
        <p:spPr bwMode="auto">
          <a:xfrm>
            <a:off x="457200" y="5334000"/>
            <a:ext cx="2182813"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2800" b="1">
                <a:solidFill>
                  <a:schemeClr val="tx2"/>
                </a:solidFill>
                <a:latin typeface="Arial" charset="0"/>
              </a:rPr>
              <a:t>Buttonbush</a:t>
            </a:r>
          </a:p>
        </p:txBody>
      </p:sp>
    </p:spTree>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Rot="1" noChangeArrowheads="1"/>
          </p:cNvSpPr>
          <p:nvPr>
            <p:ph type="title"/>
          </p:nvPr>
        </p:nvSpPr>
        <p:spPr>
          <a:xfrm>
            <a:off x="-381000" y="0"/>
            <a:ext cx="4191000" cy="1143000"/>
          </a:xfrm>
        </p:spPr>
        <p:txBody>
          <a:bodyPr/>
          <a:lstStyle/>
          <a:p>
            <a:r>
              <a:rPr lang="en-US" altLang="en-US"/>
              <a:t>Canna Lilies</a:t>
            </a:r>
          </a:p>
        </p:txBody>
      </p:sp>
      <p:pic>
        <p:nvPicPr>
          <p:cNvPr id="131075" name="Picture 3" descr="Canna_15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143000"/>
            <a:ext cx="3200400" cy="2503488"/>
          </a:xfrm>
          <a:prstGeom prst="rect">
            <a:avLst/>
          </a:prstGeom>
          <a:noFill/>
          <a:extLst>
            <a:ext uri="{909E8E84-426E-40DD-AFC4-6F175D3DCCD1}">
              <a14:hiddenFill xmlns:a14="http://schemas.microsoft.com/office/drawing/2010/main">
                <a:solidFill>
                  <a:srgbClr val="FFFFFF"/>
                </a:solidFill>
              </a14:hiddenFill>
            </a:ext>
          </a:extLst>
        </p:spPr>
      </p:pic>
      <p:pic>
        <p:nvPicPr>
          <p:cNvPr id="131076" name="Picture 4" descr="common%20st%20johns%20wo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4552950"/>
            <a:ext cx="2962275" cy="2041525"/>
          </a:xfrm>
          <a:prstGeom prst="rect">
            <a:avLst/>
          </a:prstGeom>
          <a:noFill/>
          <a:extLst>
            <a:ext uri="{909E8E84-426E-40DD-AFC4-6F175D3DCCD1}">
              <a14:hiddenFill xmlns:a14="http://schemas.microsoft.com/office/drawing/2010/main">
                <a:solidFill>
                  <a:srgbClr val="FFFFFF"/>
                </a:solidFill>
              </a14:hiddenFill>
            </a:ext>
          </a:extLst>
        </p:spPr>
      </p:pic>
      <p:sp>
        <p:nvSpPr>
          <p:cNvPr id="131077" name="Rectangle 5"/>
          <p:cNvSpPr>
            <a:spLocks noChangeArrowheads="1"/>
          </p:cNvSpPr>
          <p:nvPr/>
        </p:nvSpPr>
        <p:spPr bwMode="auto">
          <a:xfrm>
            <a:off x="457200" y="3892550"/>
            <a:ext cx="31813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3600">
                <a:solidFill>
                  <a:schemeClr val="tx2"/>
                </a:solidFill>
                <a:latin typeface="Arial" charset="0"/>
              </a:rPr>
              <a:t>St. Johns Wort</a:t>
            </a:r>
          </a:p>
        </p:txBody>
      </p:sp>
      <p:pic>
        <p:nvPicPr>
          <p:cNvPr id="131078" name="Picture 6" descr="Ironweed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6800" y="381000"/>
            <a:ext cx="2600325" cy="3371850"/>
          </a:xfrm>
          <a:prstGeom prst="rect">
            <a:avLst/>
          </a:prstGeom>
          <a:noFill/>
          <a:extLst>
            <a:ext uri="{909E8E84-426E-40DD-AFC4-6F175D3DCCD1}">
              <a14:hiddenFill xmlns:a14="http://schemas.microsoft.com/office/drawing/2010/main">
                <a:solidFill>
                  <a:srgbClr val="FFFFFF"/>
                </a:solidFill>
              </a14:hiddenFill>
            </a:ext>
          </a:extLst>
        </p:spPr>
      </p:pic>
      <p:sp>
        <p:nvSpPr>
          <p:cNvPr id="131079" name="Rectangle 7"/>
          <p:cNvSpPr>
            <a:spLocks noChangeArrowheads="1"/>
          </p:cNvSpPr>
          <p:nvPr/>
        </p:nvSpPr>
        <p:spPr bwMode="auto">
          <a:xfrm>
            <a:off x="5257800" y="3892550"/>
            <a:ext cx="20637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3600">
                <a:solidFill>
                  <a:schemeClr val="tx2"/>
                </a:solidFill>
                <a:latin typeface="Arial" charset="0"/>
              </a:rPr>
              <a:t>Ironweed</a:t>
            </a:r>
          </a:p>
        </p:txBody>
      </p:sp>
    </p:spTree>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p:cNvSpPr>
            <a:spLocks noGrp="1" noRot="1" noChangeArrowheads="1"/>
          </p:cNvSpPr>
          <p:nvPr>
            <p:ph type="title"/>
          </p:nvPr>
        </p:nvSpPr>
        <p:spPr>
          <a:xfrm>
            <a:off x="5334000" y="1143000"/>
            <a:ext cx="1981200" cy="838200"/>
          </a:xfrm>
        </p:spPr>
        <p:txBody>
          <a:bodyPr/>
          <a:lstStyle/>
          <a:p>
            <a:r>
              <a:rPr lang="en-US" altLang="en-US" sz="3200"/>
              <a:t>Swamp </a:t>
            </a:r>
            <a:br>
              <a:rPr lang="en-US" altLang="en-US" sz="3200"/>
            </a:br>
            <a:r>
              <a:rPr lang="en-US" altLang="en-US" sz="3200"/>
              <a:t>Milkweed</a:t>
            </a:r>
          </a:p>
        </p:txBody>
      </p:sp>
      <p:sp>
        <p:nvSpPr>
          <p:cNvPr id="132099" name="Rectangle 3"/>
          <p:cNvSpPr>
            <a:spLocks noGrp="1" noChangeArrowheads="1"/>
          </p:cNvSpPr>
          <p:nvPr>
            <p:ph type="body" sz="half" idx="1"/>
          </p:nvPr>
        </p:nvSpPr>
        <p:spPr>
          <a:xfrm>
            <a:off x="457200" y="3824288"/>
            <a:ext cx="4040188" cy="2301875"/>
          </a:xfrm>
        </p:spPr>
        <p:txBody>
          <a:bodyPr/>
          <a:lstStyle/>
          <a:p>
            <a:pPr>
              <a:buFont typeface="Wingdings" charset="2"/>
              <a:buNone/>
            </a:pPr>
            <a:r>
              <a:rPr lang="en-US" altLang="en-US" sz="2800"/>
              <a:t>  Royal Fern</a:t>
            </a:r>
          </a:p>
        </p:txBody>
      </p:sp>
      <p:pic>
        <p:nvPicPr>
          <p:cNvPr id="132100" name="Picture 4" descr="Asclepias_incarnata_plan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21275" y="2057400"/>
            <a:ext cx="2398713" cy="3429000"/>
          </a:xfrm>
          <a:prstGeom prst="rect">
            <a:avLst/>
          </a:prstGeom>
          <a:noFill/>
          <a:extLst>
            <a:ext uri="{909E8E84-426E-40DD-AFC4-6F175D3DCCD1}">
              <a14:hiddenFill xmlns:a14="http://schemas.microsoft.com/office/drawing/2010/main">
                <a:solidFill>
                  <a:srgbClr val="FFFFFF"/>
                </a:solidFill>
              </a14:hiddenFill>
            </a:ext>
          </a:extLst>
        </p:spPr>
      </p:pic>
      <p:pic>
        <p:nvPicPr>
          <p:cNvPr id="132101" name="Picture 5" descr="Royal_fern_V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4419600"/>
            <a:ext cx="3200400" cy="2154238"/>
          </a:xfrm>
          <a:prstGeom prst="rect">
            <a:avLst/>
          </a:prstGeom>
          <a:noFill/>
          <a:extLst>
            <a:ext uri="{909E8E84-426E-40DD-AFC4-6F175D3DCCD1}">
              <a14:hiddenFill xmlns:a14="http://schemas.microsoft.com/office/drawing/2010/main">
                <a:solidFill>
                  <a:srgbClr val="FFFFFF"/>
                </a:solidFill>
              </a14:hiddenFill>
            </a:ext>
          </a:extLst>
        </p:spPr>
      </p:pic>
      <p:pic>
        <p:nvPicPr>
          <p:cNvPr id="132102" name="Picture 6" descr="Osmunda cinnamome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990600"/>
            <a:ext cx="2262188" cy="2590800"/>
          </a:xfrm>
          <a:prstGeom prst="rect">
            <a:avLst/>
          </a:prstGeom>
          <a:noFill/>
          <a:extLst>
            <a:ext uri="{909E8E84-426E-40DD-AFC4-6F175D3DCCD1}">
              <a14:hiddenFill xmlns:a14="http://schemas.microsoft.com/office/drawing/2010/main">
                <a:solidFill>
                  <a:srgbClr val="FFFFFF"/>
                </a:solidFill>
              </a14:hiddenFill>
            </a:ext>
          </a:extLst>
        </p:spPr>
      </p:pic>
      <p:sp>
        <p:nvSpPr>
          <p:cNvPr id="132103" name="Rectangle 7"/>
          <p:cNvSpPr>
            <a:spLocks noChangeArrowheads="1"/>
          </p:cNvSpPr>
          <p:nvPr/>
        </p:nvSpPr>
        <p:spPr bwMode="auto">
          <a:xfrm>
            <a:off x="609600" y="304800"/>
            <a:ext cx="2979738"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3200">
                <a:solidFill>
                  <a:schemeClr val="tx2"/>
                </a:solidFill>
                <a:latin typeface="Arial" charset="0"/>
              </a:rPr>
              <a:t>Cinnamon Fern</a:t>
            </a:r>
          </a:p>
        </p:txBody>
      </p:sp>
    </p:spTree>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p:cNvSpPr>
            <a:spLocks noGrp="1" noRot="1" noChangeArrowheads="1"/>
          </p:cNvSpPr>
          <p:nvPr>
            <p:ph type="title"/>
          </p:nvPr>
        </p:nvSpPr>
        <p:spPr>
          <a:xfrm>
            <a:off x="-228600" y="152400"/>
            <a:ext cx="4343400" cy="1143000"/>
          </a:xfrm>
        </p:spPr>
        <p:txBody>
          <a:bodyPr/>
          <a:lstStyle/>
          <a:p>
            <a:r>
              <a:rPr lang="en-US" altLang="en-US"/>
              <a:t>Asters</a:t>
            </a:r>
          </a:p>
        </p:txBody>
      </p:sp>
      <p:pic>
        <p:nvPicPr>
          <p:cNvPr id="133123" name="Picture 3" descr="Aster_13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295400"/>
            <a:ext cx="2438400" cy="1835150"/>
          </a:xfrm>
          <a:prstGeom prst="rect">
            <a:avLst/>
          </a:prstGeom>
          <a:noFill/>
          <a:extLst>
            <a:ext uri="{909E8E84-426E-40DD-AFC4-6F175D3DCCD1}">
              <a14:hiddenFill xmlns:a14="http://schemas.microsoft.com/office/drawing/2010/main">
                <a:solidFill>
                  <a:srgbClr val="FFFFFF"/>
                </a:solidFill>
              </a14:hiddenFill>
            </a:ext>
          </a:extLst>
        </p:spPr>
      </p:pic>
      <p:pic>
        <p:nvPicPr>
          <p:cNvPr id="133124" name="Picture 4" descr="Rudbeckia_322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8600" y="3924300"/>
            <a:ext cx="3355975" cy="2517775"/>
          </a:xfrm>
          <a:prstGeom prst="rect">
            <a:avLst/>
          </a:prstGeom>
          <a:noFill/>
          <a:extLst>
            <a:ext uri="{909E8E84-426E-40DD-AFC4-6F175D3DCCD1}">
              <a14:hiddenFill xmlns:a14="http://schemas.microsoft.com/office/drawing/2010/main">
                <a:solidFill>
                  <a:srgbClr val="FFFFFF"/>
                </a:solidFill>
              </a14:hiddenFill>
            </a:ext>
          </a:extLst>
        </p:spPr>
      </p:pic>
      <p:sp>
        <p:nvSpPr>
          <p:cNvPr id="133125" name="Rectangle 5"/>
          <p:cNvSpPr>
            <a:spLocks noChangeArrowheads="1"/>
          </p:cNvSpPr>
          <p:nvPr/>
        </p:nvSpPr>
        <p:spPr bwMode="auto">
          <a:xfrm>
            <a:off x="3810000" y="3200400"/>
            <a:ext cx="37147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3600">
                <a:solidFill>
                  <a:schemeClr val="tx2"/>
                </a:solidFill>
                <a:latin typeface="Arial" charset="0"/>
              </a:rPr>
              <a:t>Blackeyed Susan</a:t>
            </a:r>
          </a:p>
        </p:txBody>
      </p:sp>
      <p:pic>
        <p:nvPicPr>
          <p:cNvPr id="133126"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0600" y="304800"/>
            <a:ext cx="2774950" cy="2765425"/>
          </a:xfrm>
          <a:prstGeom prst="rect">
            <a:avLst/>
          </a:prstGeom>
          <a:noFill/>
          <a:extLst>
            <a:ext uri="{909E8E84-426E-40DD-AFC4-6F175D3DCCD1}">
              <a14:hiddenFill xmlns:a14="http://schemas.microsoft.com/office/drawing/2010/main">
                <a:blipFill dpi="0" rotWithShape="0">
                  <a:blip/>
                  <a:srcRect/>
                  <a:stretch>
                    <a:fillRect/>
                  </a:stretch>
                </a:blipFill>
              </a14:hiddenFill>
            </a:ext>
          </a:extLst>
        </p:spPr>
      </p:pic>
      <p:sp>
        <p:nvSpPr>
          <p:cNvPr id="133127" name="Rectangle 7"/>
          <p:cNvSpPr>
            <a:spLocks noChangeArrowheads="1"/>
          </p:cNvSpPr>
          <p:nvPr/>
        </p:nvSpPr>
        <p:spPr bwMode="auto">
          <a:xfrm>
            <a:off x="2971800" y="1524000"/>
            <a:ext cx="1717675"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GB" altLang="en-US" sz="3200" b="1">
                <a:solidFill>
                  <a:schemeClr val="tx2"/>
                </a:solidFill>
                <a:latin typeface="Arial" charset="0"/>
              </a:rPr>
              <a:t>Joe Pye</a:t>
            </a:r>
          </a:p>
          <a:p>
            <a:r>
              <a:rPr lang="en-GB" altLang="en-US" sz="3200" b="1">
                <a:solidFill>
                  <a:schemeClr val="tx2"/>
                </a:solidFill>
                <a:latin typeface="Arial" charset="0"/>
              </a:rPr>
              <a:t> Weed</a:t>
            </a:r>
            <a:endParaRPr lang="en-US" altLang="en-US" sz="3200" b="1">
              <a:solidFill>
                <a:schemeClr val="tx2"/>
              </a:solidFill>
              <a:latin typeface="Arial" charset="0"/>
            </a:endParaRPr>
          </a:p>
        </p:txBody>
      </p:sp>
      <p:pic>
        <p:nvPicPr>
          <p:cNvPr id="133128"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4038600"/>
            <a:ext cx="2460625" cy="2459038"/>
          </a:xfrm>
          <a:prstGeom prst="rect">
            <a:avLst/>
          </a:prstGeom>
          <a:noFill/>
          <a:extLst>
            <a:ext uri="{909E8E84-426E-40DD-AFC4-6F175D3DCCD1}">
              <a14:hiddenFill xmlns:a14="http://schemas.microsoft.com/office/drawing/2010/main">
                <a:blipFill dpi="0" rotWithShape="0">
                  <a:blip/>
                  <a:srcRect/>
                  <a:stretch>
                    <a:fillRect/>
                  </a:stretch>
                </a:blipFill>
              </a14:hiddenFill>
            </a:ext>
          </a:extLst>
        </p:spPr>
      </p:pic>
      <p:sp>
        <p:nvSpPr>
          <p:cNvPr id="133129" name="Rectangle 9"/>
          <p:cNvSpPr>
            <a:spLocks noChangeArrowheads="1"/>
          </p:cNvSpPr>
          <p:nvPr/>
        </p:nvSpPr>
        <p:spPr bwMode="auto">
          <a:xfrm>
            <a:off x="533400" y="3505200"/>
            <a:ext cx="1370013"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GB" altLang="en-US" sz="2800" b="1">
                <a:solidFill>
                  <a:schemeClr val="tx2"/>
                </a:solidFill>
                <a:latin typeface="Arial" charset="0"/>
              </a:rPr>
              <a:t>Liriope</a:t>
            </a:r>
            <a:endParaRPr lang="en-US" altLang="en-US" sz="2800" b="1">
              <a:solidFill>
                <a:schemeClr val="tx2"/>
              </a:solidFill>
              <a:latin typeface="Arial" charset="0"/>
            </a:endParaRPr>
          </a:p>
        </p:txBody>
      </p:sp>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8" name="Text Box 2"/>
          <p:cNvSpPr txBox="1">
            <a:spLocks noChangeArrowheads="1"/>
          </p:cNvSpPr>
          <p:nvPr/>
        </p:nvSpPr>
        <p:spPr bwMode="auto">
          <a:xfrm>
            <a:off x="5089525" y="846138"/>
            <a:ext cx="184150" cy="762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spAutoFit/>
          </a:bodyPr>
          <a:lstStyle/>
          <a:p>
            <a:pPr>
              <a:spcBef>
                <a:spcPct val="50000"/>
              </a:spcBef>
            </a:pPr>
            <a:endParaRPr lang="en-US" altLang="en-US" sz="4400" b="1">
              <a:effectLst>
                <a:outerShdw blurRad="38100" dist="38100" dir="2700000" algn="tl">
                  <a:srgbClr val="000000"/>
                </a:outerShdw>
              </a:effectLst>
              <a:latin typeface="Tahoma" charset="0"/>
            </a:endParaRPr>
          </a:p>
        </p:txBody>
      </p:sp>
      <p:grpSp>
        <p:nvGrpSpPr>
          <p:cNvPr id="295939" name="Group 3"/>
          <p:cNvGrpSpPr>
            <a:grpSpLocks/>
          </p:cNvGrpSpPr>
          <p:nvPr/>
        </p:nvGrpSpPr>
        <p:grpSpPr bwMode="auto">
          <a:xfrm>
            <a:off x="381000" y="1614488"/>
            <a:ext cx="8380413" cy="4710112"/>
            <a:chOff x="240" y="768"/>
            <a:chExt cx="5279" cy="2967"/>
          </a:xfrm>
        </p:grpSpPr>
        <p:pic>
          <p:nvPicPr>
            <p:cNvPr id="295940" name="Picture 4" descr="downspout pave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0" y="768"/>
              <a:ext cx="2544" cy="2532"/>
            </a:xfrm>
            <a:prstGeom prst="rect">
              <a:avLst/>
            </a:prstGeom>
            <a:noFill/>
            <a:ln w="41275">
              <a:solidFill>
                <a:srgbClr val="4AB4A0"/>
              </a:solidFill>
              <a:miter lim="800000"/>
              <a:headEnd/>
              <a:tailEnd/>
            </a:ln>
            <a:effectLst>
              <a:outerShdw blurRad="63500" dist="53882"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Lst>
          </p:spPr>
        </p:pic>
        <p:pic>
          <p:nvPicPr>
            <p:cNvPr id="295941" name="Picture 5" descr="downspout grass"/>
            <p:cNvPicPr>
              <a:picLocks noChangeAspect="1" noChangeArrowheads="1"/>
            </p:cNvPicPr>
            <p:nvPr/>
          </p:nvPicPr>
          <p:blipFill>
            <a:blip r:embed="rId4">
              <a:extLst>
                <a:ext uri="{28A0092B-C50C-407E-A947-70E740481C1C}">
                  <a14:useLocalDpi xmlns:a14="http://schemas.microsoft.com/office/drawing/2010/main" val="0"/>
                </a:ext>
              </a:extLst>
            </a:blip>
            <a:srcRect l="8640" r="15520"/>
            <a:stretch>
              <a:fillRect/>
            </a:stretch>
          </p:blipFill>
          <p:spPr bwMode="auto">
            <a:xfrm>
              <a:off x="2976" y="768"/>
              <a:ext cx="2543" cy="2544"/>
            </a:xfrm>
            <a:prstGeom prst="rect">
              <a:avLst/>
            </a:prstGeom>
            <a:noFill/>
            <a:ln w="41275">
              <a:solidFill>
                <a:srgbClr val="4AB4A0"/>
              </a:solidFill>
              <a:miter lim="800000"/>
              <a:headEnd/>
              <a:tailEnd/>
            </a:ln>
            <a:effectLst>
              <a:outerShdw blurRad="63500" dist="53882"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Lst>
          </p:spPr>
        </p:pic>
        <p:sp>
          <p:nvSpPr>
            <p:cNvPr id="295942" name="Text Box 6"/>
            <p:cNvSpPr txBox="1">
              <a:spLocks noChangeArrowheads="1"/>
            </p:cNvSpPr>
            <p:nvPr/>
          </p:nvSpPr>
          <p:spPr bwMode="auto">
            <a:xfrm>
              <a:off x="480" y="3408"/>
              <a:ext cx="2107" cy="327"/>
            </a:xfrm>
            <a:prstGeom prst="rect">
              <a:avLst/>
            </a:prstGeom>
            <a:solidFill>
              <a:srgbClr val="008000"/>
            </a:solidFill>
            <a:ln>
              <a:noFill/>
            </a:ln>
            <a:effectLst>
              <a:outerShdw blurRad="63500" dist="53882" dir="2700000" algn="ctr" rotWithShape="0">
                <a:schemeClr val="bg2">
                  <a:alpha val="74998"/>
                </a:schemeClr>
              </a:outerShdw>
            </a:effectLst>
            <a:extLs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spcBef>
                  <a:spcPct val="50000"/>
                </a:spcBef>
              </a:pPr>
              <a:r>
                <a:rPr lang="en-US" altLang="en-US" sz="2800" b="1">
                  <a:effectLst>
                    <a:outerShdw blurRad="38100" dist="38100" dir="2700000" algn="tl">
                      <a:srgbClr val="000000"/>
                    </a:outerShdw>
                  </a:effectLst>
                  <a:latin typeface="Tahoma" charset="0"/>
                </a:rPr>
                <a:t>Connected</a:t>
              </a:r>
            </a:p>
          </p:txBody>
        </p:sp>
        <p:sp>
          <p:nvSpPr>
            <p:cNvPr id="295943" name="Text Box 7"/>
            <p:cNvSpPr txBox="1">
              <a:spLocks noChangeArrowheads="1"/>
            </p:cNvSpPr>
            <p:nvPr/>
          </p:nvSpPr>
          <p:spPr bwMode="auto">
            <a:xfrm>
              <a:off x="3108" y="3408"/>
              <a:ext cx="2364" cy="327"/>
            </a:xfrm>
            <a:prstGeom prst="rect">
              <a:avLst/>
            </a:prstGeom>
            <a:solidFill>
              <a:srgbClr val="008000"/>
            </a:solidFill>
            <a:ln>
              <a:noFill/>
            </a:ln>
            <a:effectLst>
              <a:outerShdw blurRad="63500" dist="53882" dir="2700000" algn="ctr" rotWithShape="0">
                <a:schemeClr val="bg2">
                  <a:alpha val="74998"/>
                </a:schemeClr>
              </a:outerShdw>
            </a:effectLst>
            <a:extLs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spcBef>
                  <a:spcPct val="50000"/>
                </a:spcBef>
              </a:pPr>
              <a:r>
                <a:rPr lang="en-US" altLang="en-US" sz="2800" b="1">
                  <a:effectLst>
                    <a:outerShdw blurRad="38100" dist="38100" dir="2700000" algn="tl">
                      <a:srgbClr val="000000"/>
                    </a:outerShdw>
                  </a:effectLst>
                  <a:latin typeface="Tahoma" charset="0"/>
                </a:rPr>
                <a:t>Disconnected</a:t>
              </a:r>
            </a:p>
          </p:txBody>
        </p:sp>
      </p:grpSp>
      <p:sp>
        <p:nvSpPr>
          <p:cNvPr id="295944" name="Rectangle 8"/>
          <p:cNvSpPr>
            <a:spLocks noGrp="1" noChangeArrowheads="1"/>
          </p:cNvSpPr>
          <p:nvPr>
            <p:ph type="title"/>
          </p:nvPr>
        </p:nvSpPr>
        <p:spPr>
          <a:xfrm>
            <a:off x="304800" y="228600"/>
            <a:ext cx="8534400" cy="1219200"/>
          </a:xfrm>
          <a:noFill/>
          <a:ln/>
        </p:spPr>
        <p:txBody>
          <a:bodyPr anchorCtr="1"/>
          <a:lstStyle/>
          <a:p>
            <a:r>
              <a:rPr lang="en-US" altLang="en-US" b="0"/>
              <a:t>Better Site Design Practices</a:t>
            </a:r>
          </a:p>
        </p:txBody>
      </p:sp>
    </p:spTree>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6" name="Picture 2" descr="MVC-438F"/>
          <p:cNvPicPr>
            <a:picLocks noChangeAspect="1" noChangeArrowheads="1"/>
          </p:cNvPicPr>
          <p:nvPr/>
        </p:nvPicPr>
        <p:blipFill>
          <a:blip r:embed="rId3">
            <a:extLst>
              <a:ext uri="{28A0092B-C50C-407E-A947-70E740481C1C}">
                <a14:useLocalDpi xmlns:a14="http://schemas.microsoft.com/office/drawing/2010/main" val="0"/>
              </a:ext>
            </a:extLst>
          </a:blip>
          <a:srcRect l="16667" t="13750" r="14999"/>
          <a:stretch>
            <a:fillRect/>
          </a:stretch>
        </p:blipFill>
        <p:spPr bwMode="auto">
          <a:xfrm>
            <a:off x="609600" y="1143000"/>
            <a:ext cx="3124200" cy="5257800"/>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34147" name="Text Box 3"/>
          <p:cNvSpPr txBox="1">
            <a:spLocks noChangeArrowheads="1"/>
          </p:cNvSpPr>
          <p:nvPr/>
        </p:nvSpPr>
        <p:spPr bwMode="auto">
          <a:xfrm>
            <a:off x="365125" y="396875"/>
            <a:ext cx="3567113"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US" altLang="en-US" sz="3200">
                <a:latin typeface="Arial" charset="0"/>
              </a:rPr>
              <a:t>Northern Sea Oats</a:t>
            </a:r>
          </a:p>
        </p:txBody>
      </p:sp>
      <p:sp>
        <p:nvSpPr>
          <p:cNvPr id="134148" name="Text Box 4"/>
          <p:cNvSpPr txBox="1">
            <a:spLocks noChangeArrowheads="1"/>
          </p:cNvSpPr>
          <p:nvPr/>
        </p:nvSpPr>
        <p:spPr bwMode="auto">
          <a:xfrm>
            <a:off x="5257800" y="533400"/>
            <a:ext cx="2236788"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US" altLang="en-US" sz="3200">
                <a:latin typeface="Arial" charset="0"/>
              </a:rPr>
              <a:t>Miscanthus</a:t>
            </a:r>
          </a:p>
        </p:txBody>
      </p:sp>
      <p:pic>
        <p:nvPicPr>
          <p:cNvPr id="134149" name="Picture 5" descr="Miscanthus%20ornamental%20gras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38600" y="1524000"/>
            <a:ext cx="4419600" cy="433546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194" name="Picture 2"/>
          <p:cNvPicPr>
            <a:picLocks noChangeAspect="1" noChangeArrowheads="1"/>
          </p:cNvPicPr>
          <p:nvPr/>
        </p:nvPicPr>
        <p:blipFill>
          <a:blip r:embed="rId2">
            <a:extLst>
              <a:ext uri="{28A0092B-C50C-407E-A947-70E740481C1C}">
                <a14:useLocalDpi xmlns:a14="http://schemas.microsoft.com/office/drawing/2010/main" val="0"/>
              </a:ext>
            </a:extLst>
          </a:blip>
          <a:srcRect l="16249" t="23438" r="10625" b="34375"/>
          <a:stretch>
            <a:fillRect/>
          </a:stretch>
        </p:blipFill>
        <p:spPr bwMode="auto">
          <a:xfrm>
            <a:off x="1066800" y="2286000"/>
            <a:ext cx="7010400" cy="3235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36195" name="Rectangle 3"/>
          <p:cNvSpPr>
            <a:spLocks noGrp="1" noRot="1" noChangeArrowheads="1"/>
          </p:cNvSpPr>
          <p:nvPr>
            <p:ph type="title"/>
          </p:nvPr>
        </p:nvSpPr>
        <p:spPr>
          <a:xfrm>
            <a:off x="2133600" y="762000"/>
            <a:ext cx="5029200" cy="1143000"/>
          </a:xfrm>
        </p:spPr>
        <p:txBody>
          <a:bodyPr/>
          <a:lstStyle/>
          <a:p>
            <a:r>
              <a:rPr lang="en-US" altLang="en-US"/>
              <a:t>Bioretention Area</a:t>
            </a:r>
          </a:p>
        </p:txBody>
      </p:sp>
    </p:spTree>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Rot="1" noChangeArrowheads="1"/>
          </p:cNvSpPr>
          <p:nvPr>
            <p:ph type="title"/>
          </p:nvPr>
        </p:nvSpPr>
        <p:spPr>
          <a:xfrm>
            <a:off x="1447800" y="457200"/>
            <a:ext cx="6553200" cy="1143000"/>
          </a:xfrm>
        </p:spPr>
        <p:txBody>
          <a:bodyPr/>
          <a:lstStyle/>
          <a:p>
            <a:r>
              <a:rPr lang="en-US" altLang="en-US"/>
              <a:t>Functional Components</a:t>
            </a:r>
          </a:p>
        </p:txBody>
      </p:sp>
      <p:sp>
        <p:nvSpPr>
          <p:cNvPr id="87043" name="Text Box 3"/>
          <p:cNvSpPr txBox="1">
            <a:spLocks noChangeArrowheads="1"/>
          </p:cNvSpPr>
          <p:nvPr/>
        </p:nvSpPr>
        <p:spPr bwMode="auto">
          <a:xfrm>
            <a:off x="6400800" y="4165600"/>
            <a:ext cx="129857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US" altLang="en-US" sz="1600" b="1">
                <a:solidFill>
                  <a:schemeClr val="bg2"/>
                </a:solidFill>
                <a:latin typeface="Times New Roman" charset="0"/>
              </a:rPr>
              <a:t>Filter Fabric</a:t>
            </a:r>
          </a:p>
        </p:txBody>
      </p:sp>
      <p:pic>
        <p:nvPicPr>
          <p:cNvPr id="87044" name="Picture 4"/>
          <p:cNvPicPr>
            <a:picLocks noChangeAspect="1" noChangeArrowheads="1"/>
          </p:cNvPicPr>
          <p:nvPr/>
        </p:nvPicPr>
        <p:blipFill>
          <a:blip r:embed="rId2">
            <a:extLst>
              <a:ext uri="{28A0092B-C50C-407E-A947-70E740481C1C}">
                <a14:useLocalDpi xmlns:a14="http://schemas.microsoft.com/office/drawing/2010/main" val="0"/>
              </a:ext>
            </a:extLst>
          </a:blip>
          <a:srcRect l="20000" t="23438" r="21249" b="29688"/>
          <a:stretch>
            <a:fillRect/>
          </a:stretch>
        </p:blipFill>
        <p:spPr bwMode="auto">
          <a:xfrm>
            <a:off x="990600" y="1524000"/>
            <a:ext cx="7162800"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87045" name="Oval 5"/>
          <p:cNvSpPr>
            <a:spLocks noChangeArrowheads="1"/>
          </p:cNvSpPr>
          <p:nvPr/>
        </p:nvSpPr>
        <p:spPr bwMode="auto">
          <a:xfrm>
            <a:off x="3352800" y="4648200"/>
            <a:ext cx="3200400" cy="1066800"/>
          </a:xfrm>
          <a:prstGeom prst="ellipse">
            <a:avLst/>
          </a:prstGeom>
          <a:noFill/>
          <a:ln w="952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87048" name="Oval 8"/>
          <p:cNvSpPr>
            <a:spLocks noChangeArrowheads="1"/>
          </p:cNvSpPr>
          <p:nvPr/>
        </p:nvSpPr>
        <p:spPr bwMode="auto">
          <a:xfrm>
            <a:off x="3200400" y="3886200"/>
            <a:ext cx="3657600" cy="838200"/>
          </a:xfrm>
          <a:prstGeom prst="ellipse">
            <a:avLst/>
          </a:prstGeom>
          <a:noFill/>
          <a:ln w="952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218" name="Picture 2"/>
          <p:cNvPicPr>
            <a:picLocks noChangeAspect="1" noChangeArrowheads="1"/>
          </p:cNvPicPr>
          <p:nvPr/>
        </p:nvPicPr>
        <p:blipFill>
          <a:blip r:embed="rId2">
            <a:extLst>
              <a:ext uri="{28A0092B-C50C-407E-A947-70E740481C1C}">
                <a14:useLocalDpi xmlns:a14="http://schemas.microsoft.com/office/drawing/2010/main" val="0"/>
              </a:ext>
            </a:extLst>
          </a:blip>
          <a:srcRect l="16251" t="29118" r="10625" b="14844"/>
          <a:stretch>
            <a:fillRect/>
          </a:stretch>
        </p:blipFill>
        <p:spPr bwMode="auto">
          <a:xfrm>
            <a:off x="1219200" y="1828800"/>
            <a:ext cx="7010400" cy="4297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37219" name="Rectangle 3"/>
          <p:cNvSpPr>
            <a:spLocks noGrp="1" noRot="1" noChangeArrowheads="1"/>
          </p:cNvSpPr>
          <p:nvPr>
            <p:ph type="title"/>
          </p:nvPr>
        </p:nvSpPr>
        <p:spPr>
          <a:xfrm>
            <a:off x="2438400" y="533400"/>
            <a:ext cx="4352925" cy="1143000"/>
          </a:xfrm>
        </p:spPr>
        <p:txBody>
          <a:bodyPr/>
          <a:lstStyle/>
          <a:p>
            <a:r>
              <a:rPr lang="en-US" altLang="en-US"/>
              <a:t>Underdrain</a:t>
            </a:r>
          </a:p>
        </p:txBody>
      </p:sp>
    </p:spTree>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5026" name="Picture 2" descr="parking4"/>
          <p:cNvPicPr>
            <a:picLocks noChangeAspect="1" noChangeArrowheads="1"/>
          </p:cNvPicPr>
          <p:nvPr/>
        </p:nvPicPr>
        <p:blipFill>
          <a:blip r:embed="rId2">
            <a:extLst>
              <a:ext uri="{28A0092B-C50C-407E-A947-70E740481C1C}">
                <a14:useLocalDpi xmlns:a14="http://schemas.microsoft.com/office/drawing/2010/main" val="0"/>
              </a:ext>
            </a:extLst>
          </a:blip>
          <a:srcRect r="6262" b="20073"/>
          <a:stretch>
            <a:fillRect/>
          </a:stretch>
        </p:blipFill>
        <p:spPr bwMode="auto">
          <a:xfrm>
            <a:off x="152400" y="3581400"/>
            <a:ext cx="4419600" cy="2819400"/>
          </a:xfrm>
          <a:prstGeom prst="rect">
            <a:avLst/>
          </a:prstGeom>
          <a:noFill/>
          <a:extLst>
            <a:ext uri="{909E8E84-426E-40DD-AFC4-6F175D3DCCD1}">
              <a14:hiddenFill xmlns:a14="http://schemas.microsoft.com/office/drawing/2010/main">
                <a:solidFill>
                  <a:srgbClr val="FFFFFF"/>
                </a:solidFill>
              </a14:hiddenFill>
            </a:ext>
          </a:extLst>
        </p:spPr>
      </p:pic>
      <p:pic>
        <p:nvPicPr>
          <p:cNvPr id="385027" name="Picture 3" descr="Raingarden2006 08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304800"/>
            <a:ext cx="4038600" cy="3028950"/>
          </a:xfrm>
          <a:prstGeom prst="rect">
            <a:avLst/>
          </a:prstGeom>
          <a:noFill/>
          <a:extLst>
            <a:ext uri="{909E8E84-426E-40DD-AFC4-6F175D3DCCD1}">
              <a14:hiddenFill xmlns:a14="http://schemas.microsoft.com/office/drawing/2010/main">
                <a:solidFill>
                  <a:srgbClr val="FFFFFF"/>
                </a:solidFill>
              </a14:hiddenFill>
            </a:ext>
          </a:extLst>
        </p:spPr>
      </p:pic>
      <p:pic>
        <p:nvPicPr>
          <p:cNvPr id="385028" name="Picture 4" descr="Raingarden2006 08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304800"/>
            <a:ext cx="4038600" cy="3028950"/>
          </a:xfrm>
          <a:prstGeom prst="rect">
            <a:avLst/>
          </a:prstGeom>
          <a:noFill/>
          <a:extLst>
            <a:ext uri="{909E8E84-426E-40DD-AFC4-6F175D3DCCD1}">
              <a14:hiddenFill xmlns:a14="http://schemas.microsoft.com/office/drawing/2010/main">
                <a:solidFill>
                  <a:srgbClr val="FFFFFF"/>
                </a:solidFill>
              </a14:hiddenFill>
            </a:ext>
          </a:extLst>
        </p:spPr>
      </p:pic>
      <p:pic>
        <p:nvPicPr>
          <p:cNvPr id="385029" name="Picture 5" descr="Raingarden2006 076"/>
          <p:cNvPicPr>
            <a:picLocks noChangeAspect="1" noChangeArrowheads="1"/>
          </p:cNvPicPr>
          <p:nvPr/>
        </p:nvPicPr>
        <p:blipFill>
          <a:blip r:embed="rId5">
            <a:extLst>
              <a:ext uri="{28A0092B-C50C-407E-A947-70E740481C1C}">
                <a14:useLocalDpi xmlns:a14="http://schemas.microsoft.com/office/drawing/2010/main" val="0"/>
              </a:ext>
            </a:extLst>
          </a:blip>
          <a:srcRect t="5333"/>
          <a:stretch>
            <a:fillRect/>
          </a:stretch>
        </p:blipFill>
        <p:spPr bwMode="auto">
          <a:xfrm>
            <a:off x="4800600" y="3571875"/>
            <a:ext cx="4038600" cy="28670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0018" name="Picture 2" descr="grasspo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52400"/>
            <a:ext cx="7696200" cy="5772150"/>
          </a:xfrm>
          <a:prstGeom prst="rect">
            <a:avLst/>
          </a:prstGeom>
          <a:noFill/>
          <a:extLst>
            <a:ext uri="{909E8E84-426E-40DD-AFC4-6F175D3DCCD1}">
              <a14:hiddenFill xmlns:a14="http://schemas.microsoft.com/office/drawing/2010/main">
                <a:solidFill>
                  <a:srgbClr val="FFFFFF"/>
                </a:solidFill>
              </a14:hiddenFill>
            </a:ext>
          </a:extLst>
        </p:spPr>
      </p:pic>
      <p:sp>
        <p:nvSpPr>
          <p:cNvPr id="470019" name="Text Box 3"/>
          <p:cNvSpPr txBox="1">
            <a:spLocks noChangeArrowheads="1"/>
          </p:cNvSpPr>
          <p:nvPr/>
        </p:nvSpPr>
        <p:spPr bwMode="auto">
          <a:xfrm>
            <a:off x="1676400" y="4343400"/>
            <a:ext cx="6137275"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a:solidFill>
                  <a:schemeClr val="bg2"/>
                </a:solidFill>
              </a:rPr>
              <a:t>Detention Ponds – The Good</a:t>
            </a:r>
          </a:p>
        </p:txBody>
      </p:sp>
      <p:sp>
        <p:nvSpPr>
          <p:cNvPr id="470020" name="Text Box 4"/>
          <p:cNvSpPr txBox="1">
            <a:spLocks noChangeArrowheads="1"/>
          </p:cNvSpPr>
          <p:nvPr/>
        </p:nvSpPr>
        <p:spPr bwMode="auto">
          <a:xfrm>
            <a:off x="2209800" y="3505200"/>
            <a:ext cx="5095875"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a:solidFill>
                  <a:schemeClr val="bg2"/>
                </a:solidFill>
              </a:rPr>
              <a:t>Stormpond Management</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42" name="Picture 2" descr="10-4-06 004"/>
          <p:cNvPicPr>
            <a:picLocks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a:xfrm>
            <a:off x="1143000" y="1600200"/>
            <a:ext cx="3448050" cy="34258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pic>
        <p:nvPicPr>
          <p:cNvPr id="471043" name="Picture 3" descr="7-31-06 0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2400" y="3429000"/>
            <a:ext cx="3886200" cy="291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44" name="Text Box 4"/>
          <p:cNvSpPr txBox="1">
            <a:spLocks noChangeArrowheads="1"/>
          </p:cNvSpPr>
          <p:nvPr/>
        </p:nvSpPr>
        <p:spPr bwMode="auto">
          <a:xfrm>
            <a:off x="3124200" y="457200"/>
            <a:ext cx="18669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a:t>The Bad</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2066" name="Picture 2" descr="8-24-06 00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3429000"/>
            <a:ext cx="5105400" cy="316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2067" name="Text Box 3"/>
          <p:cNvSpPr txBox="1">
            <a:spLocks noChangeArrowheads="1"/>
          </p:cNvSpPr>
          <p:nvPr/>
        </p:nvSpPr>
        <p:spPr bwMode="auto">
          <a:xfrm>
            <a:off x="3048000" y="228600"/>
            <a:ext cx="1730375"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US" altLang="en-US" sz="3200">
                <a:latin typeface="Times New Roman" charset="0"/>
              </a:rPr>
              <a:t>The Ugly</a:t>
            </a:r>
          </a:p>
        </p:txBody>
      </p:sp>
      <p:pic>
        <p:nvPicPr>
          <p:cNvPr id="472068" name="Picture 4" descr="7-19-06 0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143000"/>
            <a:ext cx="3124200" cy="2506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2069" name="Picture 5" descr="Herb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5800" y="1066800"/>
            <a:ext cx="3505200" cy="26289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3090" name="Rectangle 2"/>
          <p:cNvSpPr>
            <a:spLocks noGrp="1" noRot="1" noChangeArrowheads="1"/>
          </p:cNvSpPr>
          <p:nvPr>
            <p:ph type="title"/>
          </p:nvPr>
        </p:nvSpPr>
        <p:spPr/>
        <p:txBody>
          <a:bodyPr/>
          <a:lstStyle/>
          <a:p>
            <a:r>
              <a:rPr lang="en-US" altLang="en-US" sz="3200"/>
              <a:t>Dam Top and Slopes/Faces</a:t>
            </a:r>
          </a:p>
        </p:txBody>
      </p:sp>
      <p:sp>
        <p:nvSpPr>
          <p:cNvPr id="473091" name="Rectangle 3"/>
          <p:cNvSpPr>
            <a:spLocks noGrp="1" noChangeArrowheads="1"/>
          </p:cNvSpPr>
          <p:nvPr>
            <p:ph type="body" sz="half" idx="3"/>
          </p:nvPr>
        </p:nvSpPr>
        <p:spPr/>
        <p:txBody>
          <a:bodyPr/>
          <a:lstStyle/>
          <a:p>
            <a:r>
              <a:rPr lang="en-US" altLang="en-US" sz="2400"/>
              <a:t>Prevent Erosion</a:t>
            </a:r>
          </a:p>
          <a:p>
            <a:pPr lvl="2"/>
            <a:r>
              <a:rPr lang="en-US" altLang="en-US" sz="1800"/>
              <a:t>Stabilizing exposed soil and dirt with grass and other vegetation that has a substantial root system and holds the soil in place.</a:t>
            </a:r>
          </a:p>
        </p:txBody>
      </p:sp>
      <p:pic>
        <p:nvPicPr>
          <p:cNvPr id="473092" name="Picture 4" descr="7-19-06 002"/>
          <p:cNvPicPr>
            <a:picLocks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a:xfrm>
            <a:off x="990600" y="1219200"/>
            <a:ext cx="2914650" cy="23383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pic>
        <p:nvPicPr>
          <p:cNvPr id="473093" name="Picture 5" descr="9-14-06 002"/>
          <p:cNvPicPr>
            <a:picLocks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5181600" y="1219200"/>
            <a:ext cx="2914650" cy="23383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4114" name="Rectangle 2"/>
          <p:cNvSpPr>
            <a:spLocks noGrp="1" noRot="1" noChangeArrowheads="1"/>
          </p:cNvSpPr>
          <p:nvPr>
            <p:ph type="title"/>
          </p:nvPr>
        </p:nvSpPr>
        <p:spPr/>
        <p:txBody>
          <a:bodyPr/>
          <a:lstStyle/>
          <a:p>
            <a:r>
              <a:rPr lang="en-US" altLang="en-US" sz="3200"/>
              <a:t>Principle, Emergency, and WQ Spillways</a:t>
            </a:r>
          </a:p>
        </p:txBody>
      </p:sp>
      <p:sp>
        <p:nvSpPr>
          <p:cNvPr id="474115" name="Rectangle 3"/>
          <p:cNvSpPr>
            <a:spLocks noGrp="1" noChangeArrowheads="1"/>
          </p:cNvSpPr>
          <p:nvPr>
            <p:ph type="body" sz="half" idx="3"/>
          </p:nvPr>
        </p:nvSpPr>
        <p:spPr/>
        <p:txBody>
          <a:bodyPr/>
          <a:lstStyle/>
          <a:p>
            <a:r>
              <a:rPr lang="en-US" altLang="en-US" sz="2400"/>
              <a:t>Prevent stormwater from being unintentionally held, instead of being released at the designed controlled rate and prevent structural damage.</a:t>
            </a:r>
          </a:p>
          <a:p>
            <a:pPr lvl="2"/>
            <a:r>
              <a:rPr lang="en-US" altLang="en-US" sz="1800"/>
              <a:t>Water that is being held longer than 24-48 hours is creating a possible safety issue.</a:t>
            </a:r>
          </a:p>
        </p:txBody>
      </p:sp>
      <p:pic>
        <p:nvPicPr>
          <p:cNvPr id="474116" name="Picture 4" descr="8-1-06 003"/>
          <p:cNvPicPr>
            <a:picLocks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a:xfrm>
            <a:off x="990600" y="1295400"/>
            <a:ext cx="2914650" cy="24145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pic>
        <p:nvPicPr>
          <p:cNvPr id="474117" name="Picture 5" descr="10-24-06 003"/>
          <p:cNvPicPr>
            <a:picLocks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5181600" y="1295400"/>
            <a:ext cx="2914650" cy="24145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7986" name="Group 2"/>
          <p:cNvGrpSpPr>
            <a:grpSpLocks/>
          </p:cNvGrpSpPr>
          <p:nvPr/>
        </p:nvGrpSpPr>
        <p:grpSpPr bwMode="auto">
          <a:xfrm>
            <a:off x="228600" y="1919288"/>
            <a:ext cx="8686800" cy="4405312"/>
            <a:chOff x="144" y="960"/>
            <a:chExt cx="5472" cy="2775"/>
          </a:xfrm>
        </p:grpSpPr>
        <p:pic>
          <p:nvPicPr>
            <p:cNvPr id="297987" name="Picture 3" descr="ineffective imp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28" y="960"/>
              <a:ext cx="2688" cy="2304"/>
            </a:xfrm>
            <a:prstGeom prst="rect">
              <a:avLst/>
            </a:prstGeom>
            <a:noFill/>
            <a:ln w="57150">
              <a:solidFill>
                <a:srgbClr val="00FF00"/>
              </a:solidFill>
              <a:miter lim="800000"/>
              <a:headEnd/>
              <a:tailEnd/>
            </a:ln>
            <a:effectLst>
              <a:outerShdw blurRad="63500" dist="38099"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Lst>
          </p:spPr>
        </p:pic>
        <p:pic>
          <p:nvPicPr>
            <p:cNvPr id="297988" name="Picture 4" descr="effective imp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 y="960"/>
              <a:ext cx="2640" cy="2307"/>
            </a:xfrm>
            <a:prstGeom prst="rect">
              <a:avLst/>
            </a:prstGeom>
            <a:noFill/>
            <a:ln w="57150">
              <a:solidFill>
                <a:schemeClr val="hlink"/>
              </a:solidFill>
              <a:miter lim="800000"/>
              <a:headEnd/>
              <a:tailEnd/>
            </a:ln>
            <a:effectLst>
              <a:outerShdw blurRad="63500" dist="38099"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Lst>
          </p:spPr>
        </p:pic>
        <p:sp>
          <p:nvSpPr>
            <p:cNvPr id="297989" name="Text Box 5"/>
            <p:cNvSpPr txBox="1">
              <a:spLocks noChangeArrowheads="1"/>
            </p:cNvSpPr>
            <p:nvPr/>
          </p:nvSpPr>
          <p:spPr bwMode="auto">
            <a:xfrm>
              <a:off x="480" y="3408"/>
              <a:ext cx="2107" cy="327"/>
            </a:xfrm>
            <a:prstGeom prst="rect">
              <a:avLst/>
            </a:prstGeom>
            <a:solidFill>
              <a:srgbClr val="008000"/>
            </a:solidFill>
            <a:ln>
              <a:noFill/>
            </a:ln>
            <a:effectLst>
              <a:outerShdw blurRad="63500" dist="53882" dir="2700000" algn="ctr" rotWithShape="0">
                <a:schemeClr val="bg2">
                  <a:alpha val="74998"/>
                </a:schemeClr>
              </a:outerShdw>
            </a:effectLst>
            <a:extLs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spcBef>
                  <a:spcPct val="50000"/>
                </a:spcBef>
              </a:pPr>
              <a:r>
                <a:rPr lang="en-US" altLang="en-US" sz="2800" b="1">
                  <a:effectLst>
                    <a:outerShdw blurRad="38100" dist="38100" dir="2700000" algn="tl">
                      <a:srgbClr val="000000"/>
                    </a:outerShdw>
                  </a:effectLst>
                  <a:latin typeface="Tahoma" charset="0"/>
                </a:rPr>
                <a:t>Connected</a:t>
              </a:r>
            </a:p>
          </p:txBody>
        </p:sp>
        <p:sp>
          <p:nvSpPr>
            <p:cNvPr id="297990" name="Text Box 6"/>
            <p:cNvSpPr txBox="1">
              <a:spLocks noChangeArrowheads="1"/>
            </p:cNvSpPr>
            <p:nvPr/>
          </p:nvSpPr>
          <p:spPr bwMode="auto">
            <a:xfrm>
              <a:off x="3108" y="3408"/>
              <a:ext cx="2364" cy="327"/>
            </a:xfrm>
            <a:prstGeom prst="rect">
              <a:avLst/>
            </a:prstGeom>
            <a:solidFill>
              <a:srgbClr val="008000"/>
            </a:solidFill>
            <a:ln>
              <a:noFill/>
            </a:ln>
            <a:effectLst>
              <a:outerShdw blurRad="63500" dist="53882" dir="2700000" algn="ctr" rotWithShape="0">
                <a:schemeClr val="bg2">
                  <a:alpha val="74998"/>
                </a:schemeClr>
              </a:outerShdw>
            </a:effectLst>
            <a:extLs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spcBef>
                  <a:spcPct val="50000"/>
                </a:spcBef>
              </a:pPr>
              <a:r>
                <a:rPr lang="en-US" altLang="en-US" sz="2800" b="1">
                  <a:effectLst>
                    <a:outerShdw blurRad="38100" dist="38100" dir="2700000" algn="tl">
                      <a:srgbClr val="000000"/>
                    </a:outerShdw>
                  </a:effectLst>
                  <a:latin typeface="Tahoma" charset="0"/>
                </a:rPr>
                <a:t>Disconnected</a:t>
              </a:r>
            </a:p>
          </p:txBody>
        </p:sp>
      </p:grpSp>
      <p:sp>
        <p:nvSpPr>
          <p:cNvPr id="297991" name="Line 7"/>
          <p:cNvSpPr>
            <a:spLocks noChangeShapeType="1"/>
          </p:cNvSpPr>
          <p:nvPr/>
        </p:nvSpPr>
        <p:spPr bwMode="auto">
          <a:xfrm>
            <a:off x="1143000" y="3581400"/>
            <a:ext cx="304800" cy="45720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type="triangl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97992" name="Line 8"/>
          <p:cNvSpPr>
            <a:spLocks noChangeShapeType="1"/>
          </p:cNvSpPr>
          <p:nvPr/>
        </p:nvSpPr>
        <p:spPr bwMode="auto">
          <a:xfrm flipH="1">
            <a:off x="2209800" y="3200400"/>
            <a:ext cx="381000" cy="53340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type="triangl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97993" name="Line 9"/>
          <p:cNvSpPr>
            <a:spLocks noChangeShapeType="1"/>
          </p:cNvSpPr>
          <p:nvPr/>
        </p:nvSpPr>
        <p:spPr bwMode="auto">
          <a:xfrm flipV="1">
            <a:off x="2971800" y="4191000"/>
            <a:ext cx="914400" cy="22860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type="triangl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97994" name="Line 10"/>
          <p:cNvSpPr>
            <a:spLocks noChangeShapeType="1"/>
          </p:cNvSpPr>
          <p:nvPr/>
        </p:nvSpPr>
        <p:spPr bwMode="auto">
          <a:xfrm>
            <a:off x="1143000" y="3733800"/>
            <a:ext cx="381000" cy="304800"/>
          </a:xfrm>
          <a:prstGeom prst="line">
            <a:avLst/>
          </a:prstGeom>
          <a:noFill/>
          <a:ln w="57150">
            <a:solidFill>
              <a:schemeClr val="hlink"/>
            </a:solidFill>
            <a:round/>
            <a:headEnd/>
            <a:tailEnd type="triangle" w="med" len="med"/>
          </a:ln>
          <a:effectLst>
            <a:outerShdw blurRad="63500" dist="108509" dir="6633363" algn="ctr" rotWithShape="0">
              <a:schemeClr val="bg2">
                <a:alpha val="74998"/>
              </a:schemeClr>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297995" name="Line 11"/>
          <p:cNvSpPr>
            <a:spLocks noChangeShapeType="1"/>
          </p:cNvSpPr>
          <p:nvPr/>
        </p:nvSpPr>
        <p:spPr bwMode="auto">
          <a:xfrm rot="2857495">
            <a:off x="1752600" y="3581400"/>
            <a:ext cx="381000" cy="304800"/>
          </a:xfrm>
          <a:prstGeom prst="line">
            <a:avLst/>
          </a:prstGeom>
          <a:noFill/>
          <a:ln w="57150">
            <a:solidFill>
              <a:schemeClr val="hlink"/>
            </a:solidFill>
            <a:round/>
            <a:headEnd/>
            <a:tailEnd type="triangle" w="med" len="med"/>
          </a:ln>
          <a:effectLst>
            <a:outerShdw blurRad="63500" dist="81320" dir="8480412" algn="ctr" rotWithShape="0">
              <a:schemeClr val="bg2">
                <a:alpha val="74998"/>
              </a:schemeClr>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297996" name="Line 12"/>
          <p:cNvSpPr>
            <a:spLocks noChangeShapeType="1"/>
          </p:cNvSpPr>
          <p:nvPr/>
        </p:nvSpPr>
        <p:spPr bwMode="auto">
          <a:xfrm rot="-10056574">
            <a:off x="2590800" y="4572000"/>
            <a:ext cx="381000" cy="304800"/>
          </a:xfrm>
          <a:prstGeom prst="line">
            <a:avLst/>
          </a:prstGeom>
          <a:noFill/>
          <a:ln w="57150">
            <a:solidFill>
              <a:schemeClr val="hlink"/>
            </a:solidFill>
            <a:round/>
            <a:headEnd/>
            <a:tailEnd type="triangle" w="med" len="med"/>
          </a:ln>
          <a:effectLst>
            <a:outerShdw blurRad="63500" dist="238611" dir="9287933" algn="ctr" rotWithShape="0">
              <a:schemeClr val="bg2">
                <a:alpha val="74998"/>
              </a:schemeClr>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297997" name="Line 13"/>
          <p:cNvSpPr>
            <a:spLocks noChangeShapeType="1"/>
          </p:cNvSpPr>
          <p:nvPr/>
        </p:nvSpPr>
        <p:spPr bwMode="auto">
          <a:xfrm rot="8287045">
            <a:off x="3048000" y="4114800"/>
            <a:ext cx="685800" cy="457200"/>
          </a:xfrm>
          <a:prstGeom prst="line">
            <a:avLst/>
          </a:prstGeom>
          <a:noFill/>
          <a:ln w="57150">
            <a:solidFill>
              <a:schemeClr val="hlink"/>
            </a:solidFill>
            <a:round/>
            <a:headEnd/>
            <a:tailEnd type="triangle" w="med" len="med"/>
          </a:ln>
          <a:effectLst>
            <a:outerShdw blurRad="63500" dist="162639" dir="2319588" algn="ctr" rotWithShape="0">
              <a:schemeClr val="bg2">
                <a:alpha val="74998"/>
              </a:schemeClr>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297998" name="Line 14"/>
          <p:cNvSpPr>
            <a:spLocks noChangeShapeType="1"/>
          </p:cNvSpPr>
          <p:nvPr/>
        </p:nvSpPr>
        <p:spPr bwMode="auto">
          <a:xfrm rot="-11624768">
            <a:off x="6019800" y="3500438"/>
            <a:ext cx="457200" cy="457200"/>
          </a:xfrm>
          <a:prstGeom prst="line">
            <a:avLst/>
          </a:prstGeom>
          <a:noFill/>
          <a:ln w="57150">
            <a:solidFill>
              <a:schemeClr val="tx2"/>
            </a:solidFill>
            <a:round/>
            <a:headEnd/>
            <a:tailEnd type="triangle" w="med" len="med"/>
          </a:ln>
          <a:effectLst>
            <a:outerShdw blurRad="63500" dist="127633" dir="5057364" algn="ctr" rotWithShape="0">
              <a:schemeClr val="bg2">
                <a:alpha val="74998"/>
              </a:schemeClr>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297999" name="Line 15"/>
          <p:cNvSpPr>
            <a:spLocks noChangeShapeType="1"/>
          </p:cNvSpPr>
          <p:nvPr/>
        </p:nvSpPr>
        <p:spPr bwMode="auto">
          <a:xfrm rot="-11575504">
            <a:off x="7010400" y="3505200"/>
            <a:ext cx="533400" cy="457200"/>
          </a:xfrm>
          <a:prstGeom prst="line">
            <a:avLst/>
          </a:prstGeom>
          <a:noFill/>
          <a:ln w="57150">
            <a:solidFill>
              <a:schemeClr val="tx2"/>
            </a:solidFill>
            <a:round/>
            <a:headEnd/>
            <a:tailEnd type="triangle" w="med" len="med"/>
          </a:ln>
          <a:effectLst>
            <a:outerShdw blurRad="63500" dist="127633" dir="5057364" algn="ctr" rotWithShape="0">
              <a:schemeClr val="bg2">
                <a:alpha val="74998"/>
              </a:schemeClr>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298000" name="Line 16"/>
          <p:cNvSpPr>
            <a:spLocks noChangeShapeType="1"/>
          </p:cNvSpPr>
          <p:nvPr/>
        </p:nvSpPr>
        <p:spPr bwMode="auto">
          <a:xfrm rot="6595700">
            <a:off x="6667500" y="4381500"/>
            <a:ext cx="381000" cy="304800"/>
          </a:xfrm>
          <a:prstGeom prst="line">
            <a:avLst/>
          </a:prstGeom>
          <a:noFill/>
          <a:ln w="57150">
            <a:solidFill>
              <a:schemeClr val="tx2"/>
            </a:solidFill>
            <a:round/>
            <a:headEnd/>
            <a:tailEnd type="triangle" w="med" len="med"/>
          </a:ln>
          <a:effectLst>
            <a:outerShdw blurRad="63500" dist="152928" dir="2901988" algn="ctr" rotWithShape="0">
              <a:schemeClr val="bg2">
                <a:alpha val="74998"/>
              </a:schemeClr>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298001" name="Line 17"/>
          <p:cNvSpPr>
            <a:spLocks noChangeShapeType="1"/>
          </p:cNvSpPr>
          <p:nvPr/>
        </p:nvSpPr>
        <p:spPr bwMode="auto">
          <a:xfrm rot="6545864">
            <a:off x="5295900" y="4305300"/>
            <a:ext cx="381000" cy="304800"/>
          </a:xfrm>
          <a:prstGeom prst="line">
            <a:avLst/>
          </a:prstGeom>
          <a:noFill/>
          <a:ln w="57150">
            <a:solidFill>
              <a:schemeClr val="tx2"/>
            </a:solidFill>
            <a:round/>
            <a:headEnd/>
            <a:tailEnd type="triangle" w="med" len="med"/>
          </a:ln>
          <a:effectLst>
            <a:outerShdw blurRad="63500" dist="152928" dir="2901988" algn="ctr" rotWithShape="0">
              <a:schemeClr val="bg2">
                <a:alpha val="74998"/>
              </a:schemeClr>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298002" name="Rectangle 18"/>
          <p:cNvSpPr>
            <a:spLocks noGrp="1" noChangeArrowheads="1"/>
          </p:cNvSpPr>
          <p:nvPr>
            <p:ph type="title"/>
          </p:nvPr>
        </p:nvSpPr>
        <p:spPr>
          <a:xfrm>
            <a:off x="304800" y="381000"/>
            <a:ext cx="8534400" cy="1219200"/>
          </a:xfrm>
          <a:noFill/>
          <a:ln/>
        </p:spPr>
        <p:txBody>
          <a:bodyPr anchorCtr="1"/>
          <a:lstStyle/>
          <a:p>
            <a:r>
              <a:rPr lang="en-US" altLang="en-US" b="0"/>
              <a:t>Better Site Design Practices</a:t>
            </a:r>
          </a:p>
        </p:txBody>
      </p:sp>
    </p:spTree>
  </p:cSld>
  <p:clrMapOvr>
    <a:masterClrMapping/>
  </p:clrMapOvr>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5138" name="Rectangle 2"/>
          <p:cNvSpPr>
            <a:spLocks noGrp="1" noRot="1" noChangeArrowheads="1"/>
          </p:cNvSpPr>
          <p:nvPr>
            <p:ph type="title"/>
          </p:nvPr>
        </p:nvSpPr>
        <p:spPr/>
        <p:txBody>
          <a:bodyPr/>
          <a:lstStyle/>
          <a:p>
            <a:r>
              <a:rPr lang="en-US" altLang="en-US" sz="3600"/>
              <a:t>Principle, Emergency, and WQ Spillways</a:t>
            </a:r>
          </a:p>
        </p:txBody>
      </p:sp>
      <p:pic>
        <p:nvPicPr>
          <p:cNvPr id="475139" name="Picture 3" descr="10-4-06 004"/>
          <p:cNvPicPr>
            <a:picLocks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a:xfrm>
            <a:off x="1019175" y="1600200"/>
            <a:ext cx="2914650" cy="28956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pic>
        <p:nvPicPr>
          <p:cNvPr id="475140" name="Picture 4" descr="11-28-06 003"/>
          <p:cNvPicPr>
            <a:picLocks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5210175" y="1600200"/>
            <a:ext cx="2914650" cy="28956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6162" name="Rectangle 2"/>
          <p:cNvSpPr>
            <a:spLocks noGrp="1" noRot="1" noChangeArrowheads="1"/>
          </p:cNvSpPr>
          <p:nvPr>
            <p:ph type="title"/>
          </p:nvPr>
        </p:nvSpPr>
        <p:spPr/>
        <p:txBody>
          <a:bodyPr/>
          <a:lstStyle/>
          <a:p>
            <a:r>
              <a:rPr lang="en-US" altLang="en-US" sz="3600"/>
              <a:t>Principle, Emergency, and WQ Spillways</a:t>
            </a:r>
          </a:p>
        </p:txBody>
      </p:sp>
      <p:sp>
        <p:nvSpPr>
          <p:cNvPr id="476163" name="Rectangle 3"/>
          <p:cNvSpPr>
            <a:spLocks noGrp="1" noChangeArrowheads="1"/>
          </p:cNvSpPr>
          <p:nvPr>
            <p:ph type="body" sz="half" idx="3"/>
          </p:nvPr>
        </p:nvSpPr>
        <p:spPr/>
        <p:txBody>
          <a:bodyPr/>
          <a:lstStyle/>
          <a:p>
            <a:r>
              <a:rPr lang="en-US" altLang="en-US" sz="2400"/>
              <a:t>Remove any material such as sediment, leaves, limbs, or anything that will restrict or stop the flow of water.</a:t>
            </a:r>
          </a:p>
        </p:txBody>
      </p:sp>
      <p:pic>
        <p:nvPicPr>
          <p:cNvPr id="476164" name="Picture 4" descr="7-19-06 005"/>
          <p:cNvPicPr>
            <a:picLocks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a:xfrm>
            <a:off x="1019175" y="1371600"/>
            <a:ext cx="3248025" cy="24145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pic>
        <p:nvPicPr>
          <p:cNvPr id="476165" name="Picture 5" descr="9-14-06 004"/>
          <p:cNvPicPr>
            <a:picLocks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5029200" y="1371600"/>
            <a:ext cx="3095625" cy="24145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7186" name="Rectangle 2"/>
          <p:cNvSpPr>
            <a:spLocks noGrp="1" noRot="1" noChangeArrowheads="1"/>
          </p:cNvSpPr>
          <p:nvPr>
            <p:ph type="title"/>
          </p:nvPr>
        </p:nvSpPr>
        <p:spPr/>
        <p:txBody>
          <a:bodyPr/>
          <a:lstStyle/>
          <a:p>
            <a:r>
              <a:rPr lang="en-US" altLang="en-US" sz="4000"/>
              <a:t>Principle, Emergency, and WQ Spillways</a:t>
            </a:r>
          </a:p>
        </p:txBody>
      </p:sp>
      <p:sp>
        <p:nvSpPr>
          <p:cNvPr id="477187" name="Rectangle 3"/>
          <p:cNvSpPr>
            <a:spLocks noGrp="1" noChangeArrowheads="1"/>
          </p:cNvSpPr>
          <p:nvPr>
            <p:ph type="body" sz="half" idx="3"/>
          </p:nvPr>
        </p:nvSpPr>
        <p:spPr/>
        <p:txBody>
          <a:bodyPr/>
          <a:lstStyle/>
          <a:p>
            <a:r>
              <a:rPr lang="en-US" altLang="en-US" sz="2400"/>
              <a:t>Remove any large debris to prevent runoff from being route in alternate direction.</a:t>
            </a:r>
          </a:p>
          <a:p>
            <a:pPr lvl="1"/>
            <a:r>
              <a:rPr lang="en-US" altLang="en-US" sz="2000"/>
              <a:t>Used in high water elevations to discharge water out of facility and prevent structural damage.</a:t>
            </a:r>
          </a:p>
        </p:txBody>
      </p:sp>
      <p:pic>
        <p:nvPicPr>
          <p:cNvPr id="477188" name="Picture 4" descr="11-29-06 004"/>
          <p:cNvPicPr>
            <a:picLocks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a:xfrm>
            <a:off x="1019175" y="1600200"/>
            <a:ext cx="3171825" cy="2286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pic>
        <p:nvPicPr>
          <p:cNvPr id="477189" name="Picture 5" descr="11-29-06 002"/>
          <p:cNvPicPr>
            <a:picLocks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5029200" y="1600200"/>
            <a:ext cx="3095625" cy="2286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8210" name="Rectangle 2"/>
          <p:cNvSpPr>
            <a:spLocks noGrp="1" noRot="1" noChangeArrowheads="1"/>
          </p:cNvSpPr>
          <p:nvPr>
            <p:ph type="title"/>
          </p:nvPr>
        </p:nvSpPr>
        <p:spPr/>
        <p:txBody>
          <a:bodyPr/>
          <a:lstStyle/>
          <a:p>
            <a:r>
              <a:rPr lang="en-US" altLang="en-US" sz="3600"/>
              <a:t>Inlets</a:t>
            </a:r>
          </a:p>
        </p:txBody>
      </p:sp>
      <p:sp>
        <p:nvSpPr>
          <p:cNvPr id="478211" name="Rectangle 3"/>
          <p:cNvSpPr>
            <a:spLocks noGrp="1" noChangeArrowheads="1"/>
          </p:cNvSpPr>
          <p:nvPr>
            <p:ph type="body" sz="half" idx="3"/>
          </p:nvPr>
        </p:nvSpPr>
        <p:spPr>
          <a:xfrm>
            <a:off x="457200" y="3733800"/>
            <a:ext cx="8229600" cy="2187575"/>
          </a:xfrm>
        </p:spPr>
        <p:txBody>
          <a:bodyPr/>
          <a:lstStyle/>
          <a:p>
            <a:r>
              <a:rPr lang="en-US" altLang="en-US" sz="2800"/>
              <a:t>Prevent stormwater from entering at an uncontrolled rate and remove large floatable debris. </a:t>
            </a:r>
          </a:p>
          <a:p>
            <a:pPr lvl="2"/>
            <a:r>
              <a:rPr lang="en-US" altLang="en-US" sz="2000"/>
              <a:t>Runoff entering at uncontrolled rate increases the risk of erosion </a:t>
            </a:r>
          </a:p>
          <a:p>
            <a:pPr lvl="2"/>
            <a:r>
              <a:rPr lang="en-US" altLang="en-US" sz="2000"/>
              <a:t>Removing floatable material at this point reduces the chance of your outlet structure from being clogged or restricting it’s flow.</a:t>
            </a:r>
          </a:p>
          <a:p>
            <a:endParaRPr lang="en-US" altLang="en-US" sz="2800"/>
          </a:p>
        </p:txBody>
      </p:sp>
      <p:pic>
        <p:nvPicPr>
          <p:cNvPr id="478212" name="Picture 4" descr="11-3-06 012"/>
          <p:cNvPicPr>
            <a:picLocks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a:xfrm>
            <a:off x="990600" y="1143000"/>
            <a:ext cx="3124200" cy="24145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pic>
        <p:nvPicPr>
          <p:cNvPr id="478213" name="Picture 5" descr="8-24-06 003"/>
          <p:cNvPicPr>
            <a:picLocks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4953000" y="1143000"/>
            <a:ext cx="3143250" cy="24145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9234" name="Rectangle 2"/>
          <p:cNvSpPr>
            <a:spLocks noGrp="1" noRot="1" noChangeArrowheads="1"/>
          </p:cNvSpPr>
          <p:nvPr>
            <p:ph type="title"/>
          </p:nvPr>
        </p:nvSpPr>
        <p:spPr/>
        <p:txBody>
          <a:bodyPr/>
          <a:lstStyle/>
          <a:p>
            <a:r>
              <a:rPr lang="en-US" altLang="en-US" sz="3600"/>
              <a:t>Inlets</a:t>
            </a:r>
          </a:p>
        </p:txBody>
      </p:sp>
      <p:pic>
        <p:nvPicPr>
          <p:cNvPr id="479235" name="Picture 3" descr="8-24-06 010"/>
          <p:cNvPicPr>
            <a:picLocks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a:xfrm>
            <a:off x="1019175" y="1600200"/>
            <a:ext cx="3171825" cy="3429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pic>
        <p:nvPicPr>
          <p:cNvPr id="479236" name="Picture 4" descr="7-28-06 005"/>
          <p:cNvPicPr>
            <a:picLocks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4876800" y="1600200"/>
            <a:ext cx="3248025" cy="3429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0258" name="Text Box 2"/>
          <p:cNvSpPr txBox="1">
            <a:spLocks noChangeArrowheads="1"/>
          </p:cNvSpPr>
          <p:nvPr/>
        </p:nvSpPr>
        <p:spPr bwMode="auto">
          <a:xfrm>
            <a:off x="2297113" y="1420813"/>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nSpc>
                <a:spcPct val="80000"/>
              </a:lnSpc>
            </a:pPr>
            <a:endParaRPr lang="en-US" altLang="en-US" sz="3000" b="1" i="1">
              <a:solidFill>
                <a:srgbClr val="009900"/>
              </a:solidFill>
              <a:latin typeface="Arial Narrow" charset="0"/>
            </a:endParaRPr>
          </a:p>
        </p:txBody>
      </p:sp>
      <p:sp>
        <p:nvSpPr>
          <p:cNvPr id="480259" name="Rectangle 3"/>
          <p:cNvSpPr>
            <a:spLocks noGrp="1" noChangeArrowheads="1"/>
          </p:cNvSpPr>
          <p:nvPr>
            <p:ph type="ctrTitle"/>
          </p:nvPr>
        </p:nvSpPr>
        <p:spPr>
          <a:xfrm>
            <a:off x="685800" y="722313"/>
            <a:ext cx="7772400" cy="2878137"/>
          </a:xfrm>
          <a:noFill/>
          <a:ln/>
        </p:spPr>
        <p:txBody>
          <a:bodyPr/>
          <a:lstStyle/>
          <a:p>
            <a:r>
              <a:rPr lang="en-US" altLang="en-US" sz="8000" b="0"/>
              <a:t> </a:t>
            </a:r>
            <a:endParaRPr lang="en-US" altLang="en-US"/>
          </a:p>
        </p:txBody>
      </p:sp>
      <p:pic>
        <p:nvPicPr>
          <p:cNvPr id="480260" name="Picture 4" descr="Kudz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304800"/>
            <a:ext cx="8305800" cy="6229350"/>
          </a:xfrm>
          <a:prstGeom prst="rect">
            <a:avLst/>
          </a:prstGeom>
          <a:noFill/>
          <a:extLst>
            <a:ext uri="{909E8E84-426E-40DD-AFC4-6F175D3DCCD1}">
              <a14:hiddenFill xmlns:a14="http://schemas.microsoft.com/office/drawing/2010/main">
                <a:solidFill>
                  <a:srgbClr val="FFFFFF"/>
                </a:solidFill>
              </a14:hiddenFill>
            </a:ext>
          </a:extLst>
        </p:spPr>
      </p:pic>
      <p:sp>
        <p:nvSpPr>
          <p:cNvPr id="480261" name="Text Box 5"/>
          <p:cNvSpPr txBox="1">
            <a:spLocks noChangeArrowheads="1"/>
          </p:cNvSpPr>
          <p:nvPr/>
        </p:nvSpPr>
        <p:spPr bwMode="auto">
          <a:xfrm>
            <a:off x="1905000" y="4572000"/>
            <a:ext cx="5500688"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b="1">
                <a:solidFill>
                  <a:schemeClr val="bg2"/>
                </a:solidFill>
              </a:rPr>
              <a:t>Vegetation Management</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480258"/>
                                        </p:tgtEl>
                                        <p:attrNameLst>
                                          <p:attrName>style.visibility</p:attrName>
                                        </p:attrNameLst>
                                      </p:cBhvr>
                                      <p:to>
                                        <p:strVal val="visible"/>
                                      </p:to>
                                    </p:set>
                                    <p:animEffect transition="in" filter="fade">
                                      <p:cBhvr>
                                        <p:cTn id="7" dur="2000"/>
                                        <p:tgtEl>
                                          <p:spTgt spid="4802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0258"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82" name="Text Box 2"/>
          <p:cNvSpPr txBox="1">
            <a:spLocks noChangeArrowheads="1"/>
          </p:cNvSpPr>
          <p:nvPr/>
        </p:nvSpPr>
        <p:spPr bwMode="auto">
          <a:xfrm>
            <a:off x="2297113" y="1420813"/>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nSpc>
                <a:spcPct val="80000"/>
              </a:lnSpc>
            </a:pPr>
            <a:endParaRPr lang="en-US" altLang="en-US" sz="3000" b="1" i="1">
              <a:solidFill>
                <a:srgbClr val="009900"/>
              </a:solidFill>
              <a:latin typeface="Arial Narrow" charset="0"/>
            </a:endParaRPr>
          </a:p>
        </p:txBody>
      </p:sp>
      <p:sp>
        <p:nvSpPr>
          <p:cNvPr id="481283" name="Rectangle 3"/>
          <p:cNvSpPr>
            <a:spLocks noGrp="1" noChangeArrowheads="1"/>
          </p:cNvSpPr>
          <p:nvPr>
            <p:ph type="subTitle" idx="1"/>
          </p:nvPr>
        </p:nvSpPr>
        <p:spPr>
          <a:xfrm>
            <a:off x="311150" y="3217863"/>
            <a:ext cx="8245475" cy="3016250"/>
          </a:xfrm>
          <a:noFill/>
          <a:ln/>
        </p:spPr>
        <p:txBody>
          <a:bodyPr/>
          <a:lstStyle/>
          <a:p>
            <a:pPr algn="l"/>
            <a:r>
              <a:rPr lang="en-US" altLang="en-US"/>
              <a:t>	</a:t>
            </a:r>
          </a:p>
        </p:txBody>
      </p:sp>
      <p:pic>
        <p:nvPicPr>
          <p:cNvPr id="481284" name="Picture 4" descr="Stone Mountain Privet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381000"/>
            <a:ext cx="8077200" cy="60579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481282"/>
                                        </p:tgtEl>
                                        <p:attrNameLst>
                                          <p:attrName>style.visibility</p:attrName>
                                        </p:attrNameLst>
                                      </p:cBhvr>
                                      <p:to>
                                        <p:strVal val="visible"/>
                                      </p:to>
                                    </p:set>
                                    <p:animEffect transition="in" filter="fade">
                                      <p:cBhvr>
                                        <p:cTn id="7" dur="2000"/>
                                        <p:tgtEl>
                                          <p:spTgt spid="4812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28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4" name="Rectangle 2"/>
          <p:cNvSpPr>
            <a:spLocks noGrp="1" noRot="1" noChangeArrowheads="1"/>
          </p:cNvSpPr>
          <p:nvPr>
            <p:ph type="title"/>
          </p:nvPr>
        </p:nvSpPr>
        <p:spPr>
          <a:xfrm>
            <a:off x="685800" y="439738"/>
            <a:ext cx="7772400" cy="1143000"/>
          </a:xfrm>
        </p:spPr>
        <p:txBody>
          <a:bodyPr/>
          <a:lstStyle/>
          <a:p>
            <a:r>
              <a:rPr lang="en-US" altLang="en-US" sz="4000"/>
              <a:t>On-site vs. Regional Approaches</a:t>
            </a:r>
          </a:p>
        </p:txBody>
      </p:sp>
      <p:pic>
        <p:nvPicPr>
          <p:cNvPr id="300035" name="Picture 3" descr="detention pond"/>
          <p:cNvPicPr>
            <a:picLocks noChangeAspect="1" noChangeArrowheads="1"/>
          </p:cNvPicPr>
          <p:nvPr/>
        </p:nvPicPr>
        <p:blipFill>
          <a:blip r:embed="rId3">
            <a:extLst>
              <a:ext uri="{28A0092B-C50C-407E-A947-70E740481C1C}">
                <a14:useLocalDpi xmlns:a14="http://schemas.microsoft.com/office/drawing/2010/main" val="0"/>
              </a:ext>
            </a:extLst>
          </a:blip>
          <a:srcRect t="22173" r="3207" b="3218"/>
          <a:stretch>
            <a:fillRect/>
          </a:stretch>
        </p:blipFill>
        <p:spPr bwMode="auto">
          <a:xfrm>
            <a:off x="928688" y="4284663"/>
            <a:ext cx="4456112" cy="2355850"/>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300036" name="Text Box 4"/>
          <p:cNvSpPr txBox="1">
            <a:spLocks noChangeArrowheads="1"/>
          </p:cNvSpPr>
          <p:nvPr/>
        </p:nvSpPr>
        <p:spPr bwMode="auto">
          <a:xfrm>
            <a:off x="5508625" y="4806950"/>
            <a:ext cx="3025775" cy="1187450"/>
          </a:xfrm>
          <a:prstGeom prst="rect">
            <a:avLst/>
          </a:prstGeom>
          <a:solidFill>
            <a:schemeClr val="tx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spcBef>
                <a:spcPct val="20000"/>
              </a:spcBef>
            </a:pPr>
            <a:r>
              <a:rPr lang="en-US" altLang="en-US" sz="2400" b="1">
                <a:solidFill>
                  <a:schemeClr val="bg2"/>
                </a:solidFill>
                <a:effectLst>
                  <a:outerShdw blurRad="38100" dist="38100" dir="2700000" algn="tl">
                    <a:srgbClr val="000000"/>
                  </a:outerShdw>
                </a:effectLst>
                <a:latin typeface="Arial" charset="0"/>
              </a:rPr>
              <a:t>Regional:</a:t>
            </a:r>
            <a:r>
              <a:rPr lang="en-US" altLang="en-US" sz="2400">
                <a:solidFill>
                  <a:schemeClr val="bg2"/>
                </a:solidFill>
                <a:effectLst>
                  <a:outerShdw blurRad="38100" dist="38100" dir="2700000" algn="tl">
                    <a:srgbClr val="000000"/>
                  </a:outerShdw>
                </a:effectLst>
                <a:latin typeface="Arial" charset="0"/>
              </a:rPr>
              <a:t> Rely on </a:t>
            </a:r>
            <a:br>
              <a:rPr lang="en-US" altLang="en-US" sz="2400">
                <a:solidFill>
                  <a:schemeClr val="bg2"/>
                </a:solidFill>
                <a:effectLst>
                  <a:outerShdw blurRad="38100" dist="38100" dir="2700000" algn="tl">
                    <a:srgbClr val="000000"/>
                  </a:outerShdw>
                </a:effectLst>
                <a:latin typeface="Arial" charset="0"/>
              </a:rPr>
            </a:br>
            <a:r>
              <a:rPr lang="en-US" altLang="en-US" sz="2400">
                <a:solidFill>
                  <a:schemeClr val="bg2"/>
                </a:solidFill>
                <a:effectLst>
                  <a:outerShdw blurRad="38100" dist="38100" dir="2700000" algn="tl">
                    <a:srgbClr val="000000"/>
                  </a:outerShdw>
                </a:effectLst>
                <a:latin typeface="Arial" charset="0"/>
              </a:rPr>
              <a:t>large, regional detention facilities</a:t>
            </a:r>
          </a:p>
        </p:txBody>
      </p:sp>
      <p:sp>
        <p:nvSpPr>
          <p:cNvPr id="300037" name="Text Box 5"/>
          <p:cNvSpPr txBox="1">
            <a:spLocks noChangeArrowheads="1"/>
          </p:cNvSpPr>
          <p:nvPr/>
        </p:nvSpPr>
        <p:spPr bwMode="auto">
          <a:xfrm>
            <a:off x="836613" y="2106613"/>
            <a:ext cx="3182937" cy="1552575"/>
          </a:xfrm>
          <a:prstGeom prst="rect">
            <a:avLst/>
          </a:prstGeom>
          <a:solidFill>
            <a:schemeClr val="tx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r>
              <a:rPr lang="en-US" altLang="en-US" sz="2400" b="1">
                <a:solidFill>
                  <a:schemeClr val="bg2"/>
                </a:solidFill>
                <a:effectLst>
                  <a:outerShdw blurRad="38100" dist="38100" dir="2700000" algn="tl">
                    <a:srgbClr val="000000"/>
                  </a:outerShdw>
                </a:effectLst>
                <a:latin typeface="Arial" charset="0"/>
              </a:rPr>
              <a:t>On-site:</a:t>
            </a:r>
            <a:r>
              <a:rPr lang="en-US" altLang="en-US" sz="2400">
                <a:solidFill>
                  <a:schemeClr val="bg2"/>
                </a:solidFill>
                <a:effectLst>
                  <a:outerShdw blurRad="38100" dist="38100" dir="2700000" algn="tl">
                    <a:srgbClr val="000000"/>
                  </a:outerShdw>
                </a:effectLst>
                <a:latin typeface="Arial" charset="0"/>
              </a:rPr>
              <a:t> Manage stormwater as close to the source as possible</a:t>
            </a:r>
          </a:p>
        </p:txBody>
      </p:sp>
      <p:sp>
        <p:nvSpPr>
          <p:cNvPr id="300038" name="Text Box 6"/>
          <p:cNvSpPr txBox="1">
            <a:spLocks noChangeArrowheads="1"/>
          </p:cNvSpPr>
          <p:nvPr/>
        </p:nvSpPr>
        <p:spPr bwMode="auto">
          <a:xfrm>
            <a:off x="3048000" y="5943600"/>
            <a:ext cx="145573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US" altLang="en-US" sz="1400" i="1">
                <a:latin typeface="Arial" charset="0"/>
              </a:rPr>
              <a:t>Detention Pond </a:t>
            </a:r>
          </a:p>
        </p:txBody>
      </p:sp>
      <p:pic>
        <p:nvPicPr>
          <p:cNvPr id="300039" name="Picture 7" descr="RainGarden5"/>
          <p:cNvPicPr>
            <a:picLocks noChangeAspect="1" noChangeArrowheads="1"/>
          </p:cNvPicPr>
          <p:nvPr/>
        </p:nvPicPr>
        <p:blipFill>
          <a:blip r:embed="rId4">
            <a:lum contrast="12000"/>
            <a:extLst>
              <a:ext uri="{28A0092B-C50C-407E-A947-70E740481C1C}">
                <a14:useLocalDpi xmlns:a14="http://schemas.microsoft.com/office/drawing/2010/main" val="0"/>
              </a:ext>
            </a:extLst>
          </a:blip>
          <a:srcRect/>
          <a:stretch>
            <a:fillRect/>
          </a:stretch>
        </p:blipFill>
        <p:spPr bwMode="auto">
          <a:xfrm>
            <a:off x="4343400" y="1752600"/>
            <a:ext cx="3570288" cy="2338388"/>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300040" name="Text Box 8"/>
          <p:cNvSpPr txBox="1">
            <a:spLocks noChangeArrowheads="1"/>
          </p:cNvSpPr>
          <p:nvPr/>
        </p:nvSpPr>
        <p:spPr bwMode="auto">
          <a:xfrm>
            <a:off x="4572000" y="3773488"/>
            <a:ext cx="226695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r>
              <a:rPr lang="en-US" altLang="en-US" sz="1400" i="1">
                <a:latin typeface="Arial" charset="0"/>
              </a:rPr>
              <a:t>A residential “rain garden”</a:t>
            </a:r>
          </a:p>
        </p:txBody>
      </p:sp>
      <p:pic>
        <p:nvPicPr>
          <p:cNvPr id="300041" name="Picture 9" descr="clear_compass_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6175375"/>
            <a:ext cx="685800" cy="682625"/>
          </a:xfrm>
          <a:prstGeom prst="rect">
            <a:avLst/>
          </a:prstGeom>
          <a:noFill/>
          <a:extLst>
            <a:ext uri="{909E8E84-426E-40DD-AFC4-6F175D3DCCD1}">
              <a14:hiddenFill xmlns:a14="http://schemas.microsoft.com/office/drawing/2010/main">
                <a:solidFill>
                  <a:schemeClr val="tx1"/>
                </a:solidFill>
              </a14:hiddenFill>
            </a:ext>
          </a:extLst>
        </p:spPr>
      </p:pic>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2" name="Rectangle 2"/>
          <p:cNvSpPr>
            <a:spLocks noGrp="1" noRot="1" noChangeArrowheads="1"/>
          </p:cNvSpPr>
          <p:nvPr>
            <p:ph type="title"/>
          </p:nvPr>
        </p:nvSpPr>
        <p:spPr>
          <a:xfrm>
            <a:off x="990600" y="228600"/>
            <a:ext cx="7696200" cy="1066800"/>
          </a:xfrm>
        </p:spPr>
        <p:txBody>
          <a:bodyPr/>
          <a:lstStyle/>
          <a:p>
            <a:pPr algn="r"/>
            <a:r>
              <a:rPr lang="en-US" altLang="en-US"/>
              <a:t>Green Space &amp; Water Quality</a:t>
            </a:r>
          </a:p>
        </p:txBody>
      </p:sp>
      <p:sp>
        <p:nvSpPr>
          <p:cNvPr id="302083" name="Rectangle 3"/>
          <p:cNvSpPr>
            <a:spLocks noGrp="1" noChangeArrowheads="1"/>
          </p:cNvSpPr>
          <p:nvPr>
            <p:ph type="body" sz="half" idx="2"/>
          </p:nvPr>
        </p:nvSpPr>
        <p:spPr>
          <a:xfrm>
            <a:off x="457200" y="1295400"/>
            <a:ext cx="3695700" cy="2362200"/>
          </a:xfrm>
          <a:solidFill>
            <a:schemeClr val="accent1"/>
          </a:solidFill>
          <a:ln>
            <a:solidFill>
              <a:srgbClr val="CCFFCC"/>
            </a:solidFill>
            <a:miter lim="800000"/>
            <a:headEnd/>
            <a:tailEnd/>
          </a:ln>
        </p:spPr>
        <p:txBody>
          <a:bodyPr/>
          <a:lstStyle/>
          <a:p>
            <a:pPr>
              <a:lnSpc>
                <a:spcPct val="80000"/>
              </a:lnSpc>
              <a:buFont typeface="Wingdings" charset="2"/>
              <a:buNone/>
            </a:pPr>
            <a:r>
              <a:rPr lang="en-US" altLang="en-US" sz="2400"/>
              <a:t>Green spaces:</a:t>
            </a:r>
          </a:p>
          <a:p>
            <a:pPr>
              <a:lnSpc>
                <a:spcPct val="80000"/>
              </a:lnSpc>
            </a:pPr>
            <a:r>
              <a:rPr lang="en-US" altLang="en-US" sz="2400"/>
              <a:t>Promote infiltration</a:t>
            </a:r>
          </a:p>
          <a:p>
            <a:pPr>
              <a:lnSpc>
                <a:spcPct val="80000"/>
              </a:lnSpc>
            </a:pPr>
            <a:r>
              <a:rPr lang="en-US" altLang="en-US" sz="2400"/>
              <a:t>Decrease runoff</a:t>
            </a:r>
          </a:p>
          <a:p>
            <a:pPr>
              <a:lnSpc>
                <a:spcPct val="80000"/>
              </a:lnSpc>
            </a:pPr>
            <a:r>
              <a:rPr lang="en-US" altLang="en-US" sz="2400"/>
              <a:t>Provide buffers</a:t>
            </a:r>
          </a:p>
          <a:p>
            <a:pPr>
              <a:lnSpc>
                <a:spcPct val="80000"/>
              </a:lnSpc>
            </a:pPr>
            <a:r>
              <a:rPr lang="en-US" altLang="en-US" sz="2400"/>
              <a:t>Filter pollutants</a:t>
            </a:r>
          </a:p>
          <a:p>
            <a:pPr>
              <a:lnSpc>
                <a:spcPct val="80000"/>
              </a:lnSpc>
            </a:pPr>
            <a:r>
              <a:rPr lang="en-US" altLang="en-US" sz="2400"/>
              <a:t>Save on stormwater fees</a:t>
            </a:r>
          </a:p>
        </p:txBody>
      </p:sp>
      <p:pic>
        <p:nvPicPr>
          <p:cNvPr id="302084" name="Picture 4" descr="10-22-02 Buckman Heights courtyar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3795713"/>
            <a:ext cx="3962400" cy="2801937"/>
          </a:xfrm>
          <a:prstGeom prst="rect">
            <a:avLst/>
          </a:prstGeom>
          <a:noFill/>
          <a:extLst>
            <a:ext uri="{909E8E84-426E-40DD-AFC4-6F175D3DCCD1}">
              <a14:hiddenFill xmlns:a14="http://schemas.microsoft.com/office/drawing/2010/main">
                <a:solidFill>
                  <a:srgbClr val="FFFFFF"/>
                </a:solidFill>
              </a14:hiddenFill>
            </a:ext>
          </a:extLst>
        </p:spPr>
      </p:pic>
      <p:pic>
        <p:nvPicPr>
          <p:cNvPr id="302085" name="Picture 5" descr="103-0309_AU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4800" y="1295400"/>
            <a:ext cx="4749800" cy="3562350"/>
          </a:xfrm>
          <a:prstGeom prst="rect">
            <a:avLst/>
          </a:prstGeom>
          <a:noFill/>
          <a:extLst>
            <a:ext uri="{909E8E84-426E-40DD-AFC4-6F175D3DCCD1}">
              <a14:hiddenFill xmlns:a14="http://schemas.microsoft.com/office/drawing/2010/main">
                <a:solidFill>
                  <a:srgbClr val="FFFFFF"/>
                </a:solidFill>
              </a14:hiddenFill>
            </a:ext>
          </a:extLst>
        </p:spPr>
      </p:pic>
      <p:pic>
        <p:nvPicPr>
          <p:cNvPr id="302086" name="Picture 6" descr="clear_compass_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6097588"/>
            <a:ext cx="762000" cy="760412"/>
          </a:xfrm>
          <a:prstGeom prst="rect">
            <a:avLst/>
          </a:prstGeom>
          <a:noFill/>
          <a:extLst>
            <a:ext uri="{909E8E84-426E-40DD-AFC4-6F175D3DCCD1}">
              <a14:hiddenFill xmlns:a14="http://schemas.microsoft.com/office/drawing/2010/main">
                <a:solidFill>
                  <a:schemeClr val="tx1"/>
                </a:solidFill>
              </a14:hiddenFill>
            </a:ext>
          </a:extLst>
        </p:spPr>
      </p:pic>
    </p:spTree>
  </p:cSld>
  <p:clrMapOvr>
    <a:masterClrMapping/>
  </p:clrMapOvr>
  <p:transition/>
  <p:timing>
    <p:tnLst>
      <p:par>
        <p:cTn id="1" dur="indefinite" restart="never" nodeType="tmRoot"/>
      </p:par>
    </p:tnLst>
  </p:timing>
</p:sld>
</file>

<file path=ppt/theme/theme1.xml><?xml version="1.0" encoding="utf-8"?>
<a:theme xmlns:a="http://schemas.openxmlformats.org/drawingml/2006/main" name="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4000" b="0" i="0" u="none" strike="noStrike" cap="none" normalizeH="0" baseline="0">
            <a:ln>
              <a:noFill/>
            </a:ln>
            <a:solidFill>
              <a:schemeClr val="tx1"/>
            </a:solidFill>
            <a:effectLst/>
            <a:latin typeface="Garamond"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4000" b="0" i="0" u="none" strike="noStrike" cap="none" normalizeH="0" baseline="0">
            <a:ln>
              <a:noFill/>
            </a:ln>
            <a:solidFill>
              <a:schemeClr val="tx1"/>
            </a:solidFill>
            <a:effectLst/>
            <a:latin typeface="Garamond"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Stream</Template>
  <TotalTime>0</TotalTime>
  <Words>3138</Words>
  <Application>Microsoft Macintosh PowerPoint</Application>
  <PresentationFormat>On-screen Show (4:3)</PresentationFormat>
  <Paragraphs>464</Paragraphs>
  <Slides>76</Slides>
  <Notes>22</Notes>
  <HiddenSlides>0</HiddenSlides>
  <MMClips>0</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2</vt:i4>
      </vt:variant>
      <vt:variant>
        <vt:lpstr>Slide Titles</vt:lpstr>
      </vt:variant>
      <vt:variant>
        <vt:i4>76</vt:i4>
      </vt:variant>
    </vt:vector>
  </HeadingPairs>
  <TitlesOfParts>
    <vt:vector size="87" baseType="lpstr">
      <vt:lpstr>Arial</vt:lpstr>
      <vt:lpstr>Garamond</vt:lpstr>
      <vt:lpstr>Times New Roman</vt:lpstr>
      <vt:lpstr>Wingdings</vt:lpstr>
      <vt:lpstr>Tahoma</vt:lpstr>
      <vt:lpstr>CopprplGoth Bd BT</vt:lpstr>
      <vt:lpstr>Arial Narrow</vt:lpstr>
      <vt:lpstr>Times</vt:lpstr>
      <vt:lpstr>Stream</vt:lpstr>
      <vt:lpstr>Microsoft PowerPoint Slide</vt:lpstr>
      <vt:lpstr>Adobe Acrobat Document</vt:lpstr>
      <vt:lpstr>PowerPoint Presentation</vt:lpstr>
      <vt:lpstr>PowerPoint Presentation</vt:lpstr>
      <vt:lpstr>PowerPoint Presentation</vt:lpstr>
      <vt:lpstr>Howeowner Stormwater </vt:lpstr>
      <vt:lpstr>The Traditional Approach</vt:lpstr>
      <vt:lpstr>Better Site Design Practices</vt:lpstr>
      <vt:lpstr>Better Site Design Practices</vt:lpstr>
      <vt:lpstr>On-site vs. Regional Approaches</vt:lpstr>
      <vt:lpstr>Green Space &amp; Water Quality</vt:lpstr>
      <vt:lpstr>Importance of Infiltration</vt:lpstr>
      <vt:lpstr>Build Your Own Rain Garden</vt:lpstr>
      <vt:lpstr>What is a Rain Garden?</vt:lpstr>
      <vt:lpstr>Purpose of a Rain Garden</vt:lpstr>
      <vt:lpstr>Other Facts About Rain Gardens</vt:lpstr>
      <vt:lpstr>Benefits of Rain Gardens</vt:lpstr>
      <vt:lpstr>Planning Your Rain Garden</vt:lpstr>
      <vt:lpstr>Locating a Rain Garden in a Landscape</vt:lpstr>
      <vt:lpstr>PowerPoint Presentation</vt:lpstr>
      <vt:lpstr>Environmental Benefits</vt:lpstr>
      <vt:lpstr>Garden Benefits</vt:lpstr>
      <vt:lpstr>Planning a Home Rain Garden</vt:lpstr>
      <vt:lpstr>Locating Raingardens</vt:lpstr>
      <vt:lpstr>Locations to Avoid</vt:lpstr>
      <vt:lpstr>Protect Tree Roots</vt:lpstr>
      <vt:lpstr>Problem Soils</vt:lpstr>
      <vt:lpstr>Soil Testing</vt:lpstr>
      <vt:lpstr>Rain Garden Size</vt:lpstr>
      <vt:lpstr>Deciding the Size</vt:lpstr>
      <vt:lpstr>Deciding the size </vt:lpstr>
      <vt:lpstr>Deciding the size</vt:lpstr>
      <vt:lpstr>Rain Garden Design</vt:lpstr>
      <vt:lpstr>Rain Garden Design</vt:lpstr>
      <vt:lpstr>Overflow</vt:lpstr>
      <vt:lpstr>Connecting the  Rain Garden</vt:lpstr>
      <vt:lpstr>Installing the Rain Garden</vt:lpstr>
      <vt:lpstr>Installing the Rain Garden</vt:lpstr>
      <vt:lpstr>Installing the Rain Garden</vt:lpstr>
      <vt:lpstr>Rain Garden Soil</vt:lpstr>
      <vt:lpstr>Rain Garden Soil</vt:lpstr>
      <vt:lpstr>Rain Garden Plants</vt:lpstr>
      <vt:lpstr>Trees for Rain Gardens</vt:lpstr>
      <vt:lpstr>Shrubs for Rain Gardens</vt:lpstr>
      <vt:lpstr>Herbaceous Plants for Rain Gardens </vt:lpstr>
      <vt:lpstr>Groundcovers </vt:lpstr>
      <vt:lpstr>Ornamental Grasses</vt:lpstr>
      <vt:lpstr>Maintenance</vt:lpstr>
      <vt:lpstr>PowerPoint Presentation</vt:lpstr>
      <vt:lpstr>PowerPoint Presentation</vt:lpstr>
      <vt:lpstr>PowerPoint Presentation</vt:lpstr>
      <vt:lpstr>PowerPoint Presentation</vt:lpstr>
      <vt:lpstr>Black Gum</vt:lpstr>
      <vt:lpstr>Willow Oak</vt:lpstr>
      <vt:lpstr>Yaupon Holly </vt:lpstr>
      <vt:lpstr>Arrowwood Viburnum</vt:lpstr>
      <vt:lpstr>Oakleaf Hydrangea</vt:lpstr>
      <vt:lpstr>Virginia  Sweetspire</vt:lpstr>
      <vt:lpstr>Canna Lilies</vt:lpstr>
      <vt:lpstr>Swamp  Milkweed</vt:lpstr>
      <vt:lpstr>Asters</vt:lpstr>
      <vt:lpstr>PowerPoint Presentation</vt:lpstr>
      <vt:lpstr>Bioretention Area</vt:lpstr>
      <vt:lpstr>Functional Components</vt:lpstr>
      <vt:lpstr>Underdrain</vt:lpstr>
      <vt:lpstr>PowerPoint Presentation</vt:lpstr>
      <vt:lpstr>PowerPoint Presentation</vt:lpstr>
      <vt:lpstr>PowerPoint Presentation</vt:lpstr>
      <vt:lpstr>PowerPoint Presentation</vt:lpstr>
      <vt:lpstr>Dam Top and Slopes/Faces</vt:lpstr>
      <vt:lpstr>Principle, Emergency, and WQ Spillways</vt:lpstr>
      <vt:lpstr>Principle, Emergency, and WQ Spillways</vt:lpstr>
      <vt:lpstr>Principle, Emergency, and WQ Spillways</vt:lpstr>
      <vt:lpstr>Principle, Emergency, and WQ Spillways</vt:lpstr>
      <vt:lpstr>Inlets</vt:lpstr>
      <vt:lpstr>Inlets</vt:lpstr>
      <vt:lpstr> </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George Braman</dc:creator>
  <cp:lastModifiedBy>George Braman</cp:lastModifiedBy>
  <cp:revision>1</cp:revision>
  <dcterms:created xsi:type="dcterms:W3CDTF">2015-09-08T00:49:54Z</dcterms:created>
  <dcterms:modified xsi:type="dcterms:W3CDTF">2015-09-08T00:50:35Z</dcterms:modified>
</cp:coreProperties>
</file>