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compatMode="1" saveSubsetFonts="1" autoCompressPictures="0">
  <p:sldMasterIdLst>
    <p:sldMasterId id="2147483649" r:id="rId1"/>
  </p:sldMasterIdLst>
  <p:notesMasterIdLst>
    <p:notesMasterId r:id="rId35"/>
  </p:notesMasterIdLst>
  <p:handoutMasterIdLst>
    <p:handoutMasterId r:id="rId36"/>
  </p:handoutMasterIdLst>
  <p:sldIdLst>
    <p:sldId id="301" r:id="rId2"/>
    <p:sldId id="282" r:id="rId3"/>
    <p:sldId id="276" r:id="rId4"/>
    <p:sldId id="288" r:id="rId5"/>
    <p:sldId id="289" r:id="rId6"/>
    <p:sldId id="290" r:id="rId7"/>
    <p:sldId id="291" r:id="rId8"/>
    <p:sldId id="292" r:id="rId9"/>
    <p:sldId id="278" r:id="rId10"/>
    <p:sldId id="257" r:id="rId11"/>
    <p:sldId id="259" r:id="rId12"/>
    <p:sldId id="260" r:id="rId13"/>
    <p:sldId id="274" r:id="rId14"/>
    <p:sldId id="298" r:id="rId15"/>
    <p:sldId id="295" r:id="rId16"/>
    <p:sldId id="284" r:id="rId17"/>
    <p:sldId id="297" r:id="rId18"/>
    <p:sldId id="285" r:id="rId19"/>
    <p:sldId id="286" r:id="rId20"/>
    <p:sldId id="287" r:id="rId21"/>
    <p:sldId id="293" r:id="rId22"/>
    <p:sldId id="294" r:id="rId23"/>
    <p:sldId id="268" r:id="rId24"/>
    <p:sldId id="271" r:id="rId25"/>
    <p:sldId id="269" r:id="rId26"/>
    <p:sldId id="272" r:id="rId27"/>
    <p:sldId id="273" r:id="rId28"/>
    <p:sldId id="261" r:id="rId29"/>
    <p:sldId id="299" r:id="rId30"/>
    <p:sldId id="277" r:id="rId31"/>
    <p:sldId id="279" r:id="rId32"/>
    <p:sldId id="281" r:id="rId33"/>
    <p:sldId id="302" r:id="rId34"/>
  </p:sldIdLst>
  <p:sldSz cx="9144000" cy="6858000" type="screen4x3"/>
  <p:notesSz cx="6858000" cy="9144000"/>
  <p:defaultTextStyle>
    <a:defPPr>
      <a:defRPr lang="es-E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CC66"/>
    <a:srgbClr val="003366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53" autoAdjust="0"/>
    <p:restoredTop sz="95340" autoAdjust="0"/>
  </p:normalViewPr>
  <p:slideViewPr>
    <p:cSldViewPr>
      <p:cViewPr varScale="1">
        <p:scale>
          <a:sx n="125" d="100"/>
          <a:sy n="125" d="100"/>
        </p:scale>
        <p:origin x="1688" y="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notesMaster" Target="notesMasters/notesMaster1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presProps" Target="presProps.xml"/><Relationship Id="rId38" Type="http://schemas.openxmlformats.org/officeDocument/2006/relationships/viewProps" Target="viewProps.xml"/><Relationship Id="rId39" Type="http://schemas.openxmlformats.org/officeDocument/2006/relationships/theme" Target="theme/theme1.xml"/><Relationship Id="rId4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es-ES" altLang="en-US"/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es-ES" altLang="en-US"/>
          </a:p>
        </p:txBody>
      </p:sp>
      <p:sp>
        <p:nvSpPr>
          <p:cNvPr id="3277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es-ES" altLang="en-US"/>
          </a:p>
        </p:txBody>
      </p:sp>
      <p:sp>
        <p:nvSpPr>
          <p:cNvPr id="3277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2DD98AC1-0118-A44F-8A44-BD288F712589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28498837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es-ES" altLang="en-US"/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es-ES" altLang="en-US"/>
          </a:p>
        </p:txBody>
      </p:sp>
      <p:sp>
        <p:nvSpPr>
          <p:cNvPr id="33796" name="Rectangle 4"/>
          <p:cNvSpPr>
            <a:spLocks noRo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37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/>
              <a:t>Click to edit Master text styles</a:t>
            </a:r>
          </a:p>
          <a:p>
            <a:pPr lvl="1"/>
            <a:r>
              <a:rPr lang="es-ES" altLang="en-US"/>
              <a:t>Second level</a:t>
            </a:r>
          </a:p>
          <a:p>
            <a:pPr lvl="2"/>
            <a:r>
              <a:rPr lang="es-ES" altLang="en-US"/>
              <a:t>Third level</a:t>
            </a:r>
          </a:p>
          <a:p>
            <a:pPr lvl="3"/>
            <a:r>
              <a:rPr lang="es-ES" altLang="en-US"/>
              <a:t>Fourth level</a:t>
            </a:r>
          </a:p>
          <a:p>
            <a:pPr lvl="4"/>
            <a:r>
              <a:rPr lang="es-ES" altLang="en-US"/>
              <a:t>Fifth level</a:t>
            </a:r>
          </a:p>
        </p:txBody>
      </p:sp>
      <p:sp>
        <p:nvSpPr>
          <p:cNvPr id="337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es-ES" altLang="en-US"/>
          </a:p>
        </p:txBody>
      </p:sp>
      <p:sp>
        <p:nvSpPr>
          <p:cNvPr id="337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56B8B32-B8CE-C44C-AEEF-7D529E034EE9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26540182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8B39B5F-0CD0-1648-A61D-3A8AAA89CC62}" type="slidenum">
              <a:rPr lang="es-ES" altLang="en-US"/>
              <a:pPr/>
              <a:t>2</a:t>
            </a:fld>
            <a:endParaRPr lang="es-ES" altLang="en-US"/>
          </a:p>
        </p:txBody>
      </p:sp>
      <p:sp>
        <p:nvSpPr>
          <p:cNvPr id="34818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111194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1E427D4-06FA-EC41-89C8-DE055E7A7445}" type="slidenum">
              <a:rPr lang="es-ES" altLang="en-US"/>
              <a:pPr/>
              <a:t>25</a:t>
            </a:fld>
            <a:endParaRPr lang="es-ES" altLang="en-US"/>
          </a:p>
        </p:txBody>
      </p:sp>
      <p:sp>
        <p:nvSpPr>
          <p:cNvPr id="48130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753279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EDDDB51-3166-2948-BDF3-1843C4B37BBD}" type="slidenum">
              <a:rPr lang="es-ES" altLang="en-US"/>
              <a:pPr/>
              <a:t>26</a:t>
            </a:fld>
            <a:endParaRPr lang="es-ES" altLang="en-US"/>
          </a:p>
        </p:txBody>
      </p:sp>
      <p:sp>
        <p:nvSpPr>
          <p:cNvPr id="51202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7431068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481CA0B-CFEE-F141-B7F8-A91B8A9F6276}" type="slidenum">
              <a:rPr lang="es-ES" altLang="en-US"/>
              <a:pPr/>
              <a:t>27</a:t>
            </a:fld>
            <a:endParaRPr lang="es-ES" altLang="en-US"/>
          </a:p>
        </p:txBody>
      </p:sp>
      <p:sp>
        <p:nvSpPr>
          <p:cNvPr id="52226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5300888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F6120F0-D57F-0046-AFE9-0AE69180B238}" type="slidenum">
              <a:rPr lang="es-ES" altLang="en-US"/>
              <a:pPr/>
              <a:t>28</a:t>
            </a:fld>
            <a:endParaRPr lang="es-ES" altLang="en-US"/>
          </a:p>
        </p:txBody>
      </p:sp>
      <p:sp>
        <p:nvSpPr>
          <p:cNvPr id="40962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1254862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8DC393E-A66A-2041-BA31-A33E9659E75F}" type="slidenum">
              <a:rPr lang="es-ES" altLang="en-US"/>
              <a:pPr/>
              <a:t>30</a:t>
            </a:fld>
            <a:endParaRPr lang="es-ES" altLang="en-US"/>
          </a:p>
        </p:txBody>
      </p:sp>
      <p:sp>
        <p:nvSpPr>
          <p:cNvPr id="54274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3599193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2E03DB4-3DEA-1A45-9084-7D7B37FA64DD}" type="slidenum">
              <a:rPr lang="es-ES" altLang="en-US"/>
              <a:pPr/>
              <a:t>31</a:t>
            </a:fld>
            <a:endParaRPr lang="es-ES" altLang="en-US"/>
          </a:p>
        </p:txBody>
      </p:sp>
      <p:sp>
        <p:nvSpPr>
          <p:cNvPr id="55298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9515933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BF4D3B7-207B-D348-ACCE-7407AF0EF843}" type="slidenum">
              <a:rPr lang="es-ES" altLang="en-US"/>
              <a:pPr/>
              <a:t>32</a:t>
            </a:fld>
            <a:endParaRPr lang="es-ES" altLang="en-US"/>
          </a:p>
        </p:txBody>
      </p:sp>
      <p:sp>
        <p:nvSpPr>
          <p:cNvPr id="57346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486301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05F540B-BDFA-8E42-9326-E55E4B1B6733}" type="slidenum">
              <a:rPr lang="es-ES" altLang="en-US"/>
              <a:pPr/>
              <a:t>3</a:t>
            </a:fld>
            <a:endParaRPr lang="es-ES" altLang="en-US"/>
          </a:p>
        </p:txBody>
      </p:sp>
      <p:sp>
        <p:nvSpPr>
          <p:cNvPr id="36866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258400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33E9D1E-5079-C04D-877F-13F5DEE2B82B}" type="slidenum">
              <a:rPr lang="es-ES" altLang="en-US"/>
              <a:pPr/>
              <a:t>9</a:t>
            </a:fld>
            <a:endParaRPr lang="es-ES" altLang="en-US"/>
          </a:p>
        </p:txBody>
      </p:sp>
      <p:sp>
        <p:nvSpPr>
          <p:cNvPr id="35842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125186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D8444B0-2BC0-4E4F-AC97-346125B6593E}" type="slidenum">
              <a:rPr lang="es-ES" altLang="en-US"/>
              <a:pPr/>
              <a:t>10</a:t>
            </a:fld>
            <a:endParaRPr lang="es-ES" altLang="en-US"/>
          </a:p>
        </p:txBody>
      </p:sp>
      <p:sp>
        <p:nvSpPr>
          <p:cNvPr id="37890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197735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FA5A8A4-BAAB-F445-A58C-B059B007DB23}" type="slidenum">
              <a:rPr lang="es-ES" altLang="en-US"/>
              <a:pPr/>
              <a:t>11</a:t>
            </a:fld>
            <a:endParaRPr lang="es-ES" altLang="en-US"/>
          </a:p>
        </p:txBody>
      </p:sp>
      <p:sp>
        <p:nvSpPr>
          <p:cNvPr id="38914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632885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98D3041-CE7E-AF4A-878A-1E8E3DB530BF}" type="slidenum">
              <a:rPr lang="es-ES" altLang="en-US"/>
              <a:pPr/>
              <a:t>12</a:t>
            </a:fld>
            <a:endParaRPr lang="es-ES" altLang="en-US"/>
          </a:p>
        </p:txBody>
      </p:sp>
      <p:sp>
        <p:nvSpPr>
          <p:cNvPr id="39938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25440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963673D-C296-6A48-81B8-0B8D2CC78A70}" type="slidenum">
              <a:rPr lang="es-ES" altLang="en-US"/>
              <a:pPr/>
              <a:t>13</a:t>
            </a:fld>
            <a:endParaRPr lang="es-ES" altLang="en-US"/>
          </a:p>
        </p:txBody>
      </p:sp>
      <p:sp>
        <p:nvSpPr>
          <p:cNvPr id="53250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642743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F7B6816-C6D0-A445-A3C3-0FB61BC8BD0A}" type="slidenum">
              <a:rPr lang="es-ES" altLang="en-US"/>
              <a:pPr/>
              <a:t>23</a:t>
            </a:fld>
            <a:endParaRPr lang="es-ES" altLang="en-US"/>
          </a:p>
        </p:txBody>
      </p:sp>
      <p:sp>
        <p:nvSpPr>
          <p:cNvPr id="47106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529922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9997F49-4EF7-A148-8504-0190FE1B9CFC}" type="slidenum">
              <a:rPr lang="es-ES" altLang="en-US"/>
              <a:pPr/>
              <a:t>24</a:t>
            </a:fld>
            <a:endParaRPr lang="es-ES" altLang="en-US"/>
          </a:p>
        </p:txBody>
      </p:sp>
      <p:sp>
        <p:nvSpPr>
          <p:cNvPr id="50178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323087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22" name="Group 2"/>
          <p:cNvGrpSpPr>
            <a:grpSpLocks/>
          </p:cNvGrpSpPr>
          <p:nvPr/>
        </p:nvGrpSpPr>
        <p:grpSpPr bwMode="auto">
          <a:xfrm>
            <a:off x="0" y="0"/>
            <a:ext cx="9144000" cy="6934200"/>
            <a:chOff x="0" y="0"/>
            <a:chExt cx="5760" cy="4368"/>
          </a:xfrm>
        </p:grpSpPr>
        <p:sp>
          <p:nvSpPr>
            <p:cNvPr id="30723" name="Freeform 3"/>
            <p:cNvSpPr>
              <a:spLocks/>
            </p:cNvSpPr>
            <p:nvPr/>
          </p:nvSpPr>
          <p:spPr bwMode="hidden">
            <a:xfrm>
              <a:off x="0" y="2208"/>
              <a:ext cx="2515" cy="1970"/>
            </a:xfrm>
            <a:custGeom>
              <a:avLst/>
              <a:gdLst>
                <a:gd name="T0" fmla="*/ 744 w 2515"/>
                <a:gd name="T1" fmla="*/ 1669 h 1970"/>
                <a:gd name="T2" fmla="*/ 852 w 2515"/>
                <a:gd name="T3" fmla="*/ 1400 h 1970"/>
                <a:gd name="T4" fmla="*/ 876 w 2515"/>
                <a:gd name="T5" fmla="*/ 1171 h 1970"/>
                <a:gd name="T6" fmla="*/ 979 w 2515"/>
                <a:gd name="T7" fmla="*/ 1370 h 1970"/>
                <a:gd name="T8" fmla="*/ 1231 w 2515"/>
                <a:gd name="T9" fmla="*/ 1621 h 1970"/>
                <a:gd name="T10" fmla="*/ 1471 w 2515"/>
                <a:gd name="T11" fmla="*/ 1693 h 1970"/>
                <a:gd name="T12" fmla="*/ 1819 w 2515"/>
                <a:gd name="T13" fmla="*/ 1678 h 1970"/>
                <a:gd name="T14" fmla="*/ 1893 w 2515"/>
                <a:gd name="T15" fmla="*/ 1513 h 1970"/>
                <a:gd name="T16" fmla="*/ 1874 w 2515"/>
                <a:gd name="T17" fmla="*/ 1285 h 1970"/>
                <a:gd name="T18" fmla="*/ 1783 w 2515"/>
                <a:gd name="T19" fmla="*/ 967 h 1970"/>
                <a:gd name="T20" fmla="*/ 1289 w 2515"/>
                <a:gd name="T21" fmla="*/ 873 h 1970"/>
                <a:gd name="T22" fmla="*/ 1549 w 2515"/>
                <a:gd name="T23" fmla="*/ 745 h 1970"/>
                <a:gd name="T24" fmla="*/ 1753 w 2515"/>
                <a:gd name="T25" fmla="*/ 732 h 1970"/>
                <a:gd name="T26" fmla="*/ 2107 w 2515"/>
                <a:gd name="T27" fmla="*/ 618 h 1970"/>
                <a:gd name="T28" fmla="*/ 2377 w 2515"/>
                <a:gd name="T29" fmla="*/ 438 h 1970"/>
                <a:gd name="T30" fmla="*/ 2420 w 2515"/>
                <a:gd name="T31" fmla="*/ 343 h 1970"/>
                <a:gd name="T32" fmla="*/ 2077 w 2515"/>
                <a:gd name="T33" fmla="*/ 331 h 1970"/>
                <a:gd name="T34" fmla="*/ 1951 w 2515"/>
                <a:gd name="T35" fmla="*/ 301 h 1970"/>
                <a:gd name="T36" fmla="*/ 1645 w 2515"/>
                <a:gd name="T37" fmla="*/ 289 h 1970"/>
                <a:gd name="T38" fmla="*/ 1297 w 2515"/>
                <a:gd name="T39" fmla="*/ 408 h 1970"/>
                <a:gd name="T40" fmla="*/ 1308 w 2515"/>
                <a:gd name="T41" fmla="*/ 337 h 1970"/>
                <a:gd name="T42" fmla="*/ 1453 w 2515"/>
                <a:gd name="T43" fmla="*/ 168 h 1970"/>
                <a:gd name="T44" fmla="*/ 1477 w 2515"/>
                <a:gd name="T45" fmla="*/ 36 h 1970"/>
                <a:gd name="T46" fmla="*/ 1417 w 2515"/>
                <a:gd name="T47" fmla="*/ 24 h 1970"/>
                <a:gd name="T48" fmla="*/ 1189 w 2515"/>
                <a:gd name="T49" fmla="*/ 102 h 1970"/>
                <a:gd name="T50" fmla="*/ 1026 w 2515"/>
                <a:gd name="T51" fmla="*/ 144 h 1970"/>
                <a:gd name="T52" fmla="*/ 889 w 2515"/>
                <a:gd name="T53" fmla="*/ 331 h 1970"/>
                <a:gd name="T54" fmla="*/ 726 w 2515"/>
                <a:gd name="T55" fmla="*/ 480 h 1970"/>
                <a:gd name="T56" fmla="*/ 643 w 2515"/>
                <a:gd name="T57" fmla="*/ 540 h 1970"/>
                <a:gd name="T58" fmla="*/ 600 w 2515"/>
                <a:gd name="T59" fmla="*/ 516 h 1970"/>
                <a:gd name="T60" fmla="*/ 552 w 2515"/>
                <a:gd name="T61" fmla="*/ 486 h 1970"/>
                <a:gd name="T62" fmla="*/ 528 w 2515"/>
                <a:gd name="T63" fmla="*/ 462 h 1970"/>
                <a:gd name="T64" fmla="*/ 474 w 2515"/>
                <a:gd name="T65" fmla="*/ 426 h 1970"/>
                <a:gd name="T66" fmla="*/ 415 w 2515"/>
                <a:gd name="T67" fmla="*/ 390 h 1970"/>
                <a:gd name="T68" fmla="*/ 366 w 2515"/>
                <a:gd name="T69" fmla="*/ 366 h 1970"/>
                <a:gd name="T70" fmla="*/ 192 w 2515"/>
                <a:gd name="T71" fmla="*/ 234 h 1970"/>
                <a:gd name="T72" fmla="*/ 570 w 2515"/>
                <a:gd name="T73" fmla="*/ 564 h 1970"/>
                <a:gd name="T74" fmla="*/ 444 w 2515"/>
                <a:gd name="T75" fmla="*/ 732 h 1970"/>
                <a:gd name="T76" fmla="*/ 318 w 2515"/>
                <a:gd name="T77" fmla="*/ 787 h 1970"/>
                <a:gd name="T78" fmla="*/ 127 w 2515"/>
                <a:gd name="T79" fmla="*/ 853 h 1970"/>
                <a:gd name="T80" fmla="*/ 0 w 2515"/>
                <a:gd name="T81" fmla="*/ 1165 h 1970"/>
                <a:gd name="T82" fmla="*/ 372 w 2515"/>
                <a:gd name="T83" fmla="*/ 1015 h 1970"/>
                <a:gd name="T84" fmla="*/ 222 w 2515"/>
                <a:gd name="T85" fmla="*/ 1262 h 1970"/>
                <a:gd name="T86" fmla="*/ 139 w 2515"/>
                <a:gd name="T87" fmla="*/ 1459 h 1970"/>
                <a:gd name="T88" fmla="*/ 102 w 2515"/>
                <a:gd name="T89" fmla="*/ 1495 h 1970"/>
                <a:gd name="T90" fmla="*/ 84 w 2515"/>
                <a:gd name="T91" fmla="*/ 1519 h 1970"/>
                <a:gd name="T92" fmla="*/ 96 w 2515"/>
                <a:gd name="T93" fmla="*/ 1537 h 1970"/>
                <a:gd name="T94" fmla="*/ 127 w 2515"/>
                <a:gd name="T95" fmla="*/ 1567 h 1970"/>
                <a:gd name="T96" fmla="*/ 145 w 2515"/>
                <a:gd name="T97" fmla="*/ 1633 h 1970"/>
                <a:gd name="T98" fmla="*/ 156 w 2515"/>
                <a:gd name="T99" fmla="*/ 1693 h 1970"/>
                <a:gd name="T100" fmla="*/ 162 w 2515"/>
                <a:gd name="T101" fmla="*/ 1723 h 1970"/>
                <a:gd name="T102" fmla="*/ 216 w 2515"/>
                <a:gd name="T103" fmla="*/ 1802 h 1970"/>
                <a:gd name="T104" fmla="*/ 228 w 2515"/>
                <a:gd name="T105" fmla="*/ 1850 h 1970"/>
                <a:gd name="T106" fmla="*/ 240 w 2515"/>
                <a:gd name="T107" fmla="*/ 1904 h 1970"/>
                <a:gd name="T108" fmla="*/ 246 w 2515"/>
                <a:gd name="T109" fmla="*/ 1922 h 1970"/>
                <a:gd name="T110" fmla="*/ 258 w 2515"/>
                <a:gd name="T111" fmla="*/ 1970 h 1970"/>
                <a:gd name="T112" fmla="*/ 462 w 2515"/>
                <a:gd name="T113" fmla="*/ 1922 h 1970"/>
                <a:gd name="T114" fmla="*/ 624 w 2515"/>
                <a:gd name="T115" fmla="*/ 1778 h 19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515" h="1970">
                  <a:moveTo>
                    <a:pt x="624" y="1778"/>
                  </a:moveTo>
                  <a:lnTo>
                    <a:pt x="744" y="1669"/>
                  </a:lnTo>
                  <a:lnTo>
                    <a:pt x="834" y="1627"/>
                  </a:lnTo>
                  <a:lnTo>
                    <a:pt x="852" y="1400"/>
                  </a:lnTo>
                  <a:lnTo>
                    <a:pt x="834" y="1225"/>
                  </a:lnTo>
                  <a:lnTo>
                    <a:pt x="876" y="1171"/>
                  </a:lnTo>
                  <a:lnTo>
                    <a:pt x="901" y="1268"/>
                  </a:lnTo>
                  <a:lnTo>
                    <a:pt x="979" y="1370"/>
                  </a:lnTo>
                  <a:lnTo>
                    <a:pt x="1116" y="1519"/>
                  </a:lnTo>
                  <a:lnTo>
                    <a:pt x="1231" y="1621"/>
                  </a:lnTo>
                  <a:lnTo>
                    <a:pt x="1353" y="1632"/>
                  </a:lnTo>
                  <a:lnTo>
                    <a:pt x="1471" y="1693"/>
                  </a:lnTo>
                  <a:lnTo>
                    <a:pt x="1664" y="1659"/>
                  </a:lnTo>
                  <a:lnTo>
                    <a:pt x="1819" y="1678"/>
                  </a:lnTo>
                  <a:lnTo>
                    <a:pt x="1975" y="1632"/>
                  </a:lnTo>
                  <a:lnTo>
                    <a:pt x="1893" y="1513"/>
                  </a:lnTo>
                  <a:lnTo>
                    <a:pt x="1920" y="1385"/>
                  </a:lnTo>
                  <a:lnTo>
                    <a:pt x="1874" y="1285"/>
                  </a:lnTo>
                  <a:lnTo>
                    <a:pt x="1865" y="1129"/>
                  </a:lnTo>
                  <a:lnTo>
                    <a:pt x="1783" y="967"/>
                  </a:lnTo>
                  <a:lnTo>
                    <a:pt x="1527" y="891"/>
                  </a:lnTo>
                  <a:lnTo>
                    <a:pt x="1289" y="873"/>
                  </a:lnTo>
                  <a:lnTo>
                    <a:pt x="1393" y="781"/>
                  </a:lnTo>
                  <a:lnTo>
                    <a:pt x="1549" y="745"/>
                  </a:lnTo>
                  <a:lnTo>
                    <a:pt x="1620" y="738"/>
                  </a:lnTo>
                  <a:lnTo>
                    <a:pt x="1753" y="732"/>
                  </a:lnTo>
                  <a:lnTo>
                    <a:pt x="1933" y="720"/>
                  </a:lnTo>
                  <a:lnTo>
                    <a:pt x="2107" y="618"/>
                  </a:lnTo>
                  <a:lnTo>
                    <a:pt x="2227" y="516"/>
                  </a:lnTo>
                  <a:lnTo>
                    <a:pt x="2377" y="438"/>
                  </a:lnTo>
                  <a:lnTo>
                    <a:pt x="2515" y="337"/>
                  </a:lnTo>
                  <a:lnTo>
                    <a:pt x="2420" y="343"/>
                  </a:lnTo>
                  <a:lnTo>
                    <a:pt x="2191" y="343"/>
                  </a:lnTo>
                  <a:lnTo>
                    <a:pt x="2077" y="331"/>
                  </a:lnTo>
                  <a:lnTo>
                    <a:pt x="2053" y="301"/>
                  </a:lnTo>
                  <a:lnTo>
                    <a:pt x="1951" y="301"/>
                  </a:lnTo>
                  <a:lnTo>
                    <a:pt x="1795" y="259"/>
                  </a:lnTo>
                  <a:lnTo>
                    <a:pt x="1645" y="289"/>
                  </a:lnTo>
                  <a:lnTo>
                    <a:pt x="1447" y="372"/>
                  </a:lnTo>
                  <a:lnTo>
                    <a:pt x="1297" y="408"/>
                  </a:lnTo>
                  <a:lnTo>
                    <a:pt x="1153" y="414"/>
                  </a:lnTo>
                  <a:lnTo>
                    <a:pt x="1308" y="337"/>
                  </a:lnTo>
                  <a:lnTo>
                    <a:pt x="1465" y="198"/>
                  </a:lnTo>
                  <a:lnTo>
                    <a:pt x="1453" y="168"/>
                  </a:lnTo>
                  <a:lnTo>
                    <a:pt x="1465" y="102"/>
                  </a:lnTo>
                  <a:lnTo>
                    <a:pt x="1477" y="36"/>
                  </a:lnTo>
                  <a:lnTo>
                    <a:pt x="1453" y="0"/>
                  </a:lnTo>
                  <a:lnTo>
                    <a:pt x="1417" y="24"/>
                  </a:lnTo>
                  <a:lnTo>
                    <a:pt x="1356" y="42"/>
                  </a:lnTo>
                  <a:lnTo>
                    <a:pt x="1189" y="102"/>
                  </a:lnTo>
                  <a:lnTo>
                    <a:pt x="1098" y="144"/>
                  </a:lnTo>
                  <a:lnTo>
                    <a:pt x="1026" y="144"/>
                  </a:lnTo>
                  <a:lnTo>
                    <a:pt x="991" y="168"/>
                  </a:lnTo>
                  <a:lnTo>
                    <a:pt x="889" y="331"/>
                  </a:lnTo>
                  <a:lnTo>
                    <a:pt x="852" y="408"/>
                  </a:lnTo>
                  <a:lnTo>
                    <a:pt x="726" y="480"/>
                  </a:lnTo>
                  <a:lnTo>
                    <a:pt x="649" y="540"/>
                  </a:lnTo>
                  <a:lnTo>
                    <a:pt x="643" y="540"/>
                  </a:lnTo>
                  <a:lnTo>
                    <a:pt x="637" y="534"/>
                  </a:lnTo>
                  <a:lnTo>
                    <a:pt x="600" y="516"/>
                  </a:lnTo>
                  <a:lnTo>
                    <a:pt x="564" y="492"/>
                  </a:lnTo>
                  <a:lnTo>
                    <a:pt x="552" y="486"/>
                  </a:lnTo>
                  <a:lnTo>
                    <a:pt x="540" y="474"/>
                  </a:lnTo>
                  <a:lnTo>
                    <a:pt x="528" y="462"/>
                  </a:lnTo>
                  <a:lnTo>
                    <a:pt x="504" y="444"/>
                  </a:lnTo>
                  <a:lnTo>
                    <a:pt x="474" y="426"/>
                  </a:lnTo>
                  <a:lnTo>
                    <a:pt x="444" y="408"/>
                  </a:lnTo>
                  <a:lnTo>
                    <a:pt x="415" y="390"/>
                  </a:lnTo>
                  <a:lnTo>
                    <a:pt x="385" y="372"/>
                  </a:lnTo>
                  <a:lnTo>
                    <a:pt x="366" y="366"/>
                  </a:lnTo>
                  <a:lnTo>
                    <a:pt x="360" y="360"/>
                  </a:lnTo>
                  <a:lnTo>
                    <a:pt x="192" y="234"/>
                  </a:lnTo>
                  <a:lnTo>
                    <a:pt x="210" y="307"/>
                  </a:lnTo>
                  <a:lnTo>
                    <a:pt x="570" y="564"/>
                  </a:lnTo>
                  <a:lnTo>
                    <a:pt x="558" y="618"/>
                  </a:lnTo>
                  <a:lnTo>
                    <a:pt x="444" y="732"/>
                  </a:lnTo>
                  <a:lnTo>
                    <a:pt x="324" y="787"/>
                  </a:lnTo>
                  <a:lnTo>
                    <a:pt x="318" y="787"/>
                  </a:lnTo>
                  <a:lnTo>
                    <a:pt x="258" y="811"/>
                  </a:lnTo>
                  <a:lnTo>
                    <a:pt x="127" y="853"/>
                  </a:lnTo>
                  <a:lnTo>
                    <a:pt x="0" y="901"/>
                  </a:lnTo>
                  <a:lnTo>
                    <a:pt x="0" y="1165"/>
                  </a:lnTo>
                  <a:lnTo>
                    <a:pt x="78" y="1147"/>
                  </a:lnTo>
                  <a:lnTo>
                    <a:pt x="372" y="1015"/>
                  </a:lnTo>
                  <a:lnTo>
                    <a:pt x="336" y="1117"/>
                  </a:lnTo>
                  <a:lnTo>
                    <a:pt x="222" y="1262"/>
                  </a:lnTo>
                  <a:lnTo>
                    <a:pt x="145" y="1453"/>
                  </a:lnTo>
                  <a:lnTo>
                    <a:pt x="139" y="1459"/>
                  </a:lnTo>
                  <a:lnTo>
                    <a:pt x="133" y="1465"/>
                  </a:lnTo>
                  <a:lnTo>
                    <a:pt x="102" y="1495"/>
                  </a:lnTo>
                  <a:lnTo>
                    <a:pt x="90" y="1507"/>
                  </a:lnTo>
                  <a:lnTo>
                    <a:pt x="84" y="1519"/>
                  </a:lnTo>
                  <a:lnTo>
                    <a:pt x="84" y="1531"/>
                  </a:lnTo>
                  <a:lnTo>
                    <a:pt x="96" y="1537"/>
                  </a:lnTo>
                  <a:lnTo>
                    <a:pt x="114" y="1549"/>
                  </a:lnTo>
                  <a:lnTo>
                    <a:pt x="127" y="1567"/>
                  </a:lnTo>
                  <a:lnTo>
                    <a:pt x="139" y="1597"/>
                  </a:lnTo>
                  <a:lnTo>
                    <a:pt x="145" y="1633"/>
                  </a:lnTo>
                  <a:lnTo>
                    <a:pt x="150" y="1663"/>
                  </a:lnTo>
                  <a:lnTo>
                    <a:pt x="156" y="1693"/>
                  </a:lnTo>
                  <a:lnTo>
                    <a:pt x="162" y="1717"/>
                  </a:lnTo>
                  <a:lnTo>
                    <a:pt x="162" y="1723"/>
                  </a:lnTo>
                  <a:lnTo>
                    <a:pt x="216" y="1796"/>
                  </a:lnTo>
                  <a:lnTo>
                    <a:pt x="216" y="1802"/>
                  </a:lnTo>
                  <a:lnTo>
                    <a:pt x="222" y="1814"/>
                  </a:lnTo>
                  <a:lnTo>
                    <a:pt x="228" y="1850"/>
                  </a:lnTo>
                  <a:lnTo>
                    <a:pt x="234" y="1886"/>
                  </a:lnTo>
                  <a:lnTo>
                    <a:pt x="240" y="1904"/>
                  </a:lnTo>
                  <a:lnTo>
                    <a:pt x="240" y="1916"/>
                  </a:lnTo>
                  <a:lnTo>
                    <a:pt x="246" y="1922"/>
                  </a:lnTo>
                  <a:lnTo>
                    <a:pt x="252" y="1934"/>
                  </a:lnTo>
                  <a:lnTo>
                    <a:pt x="258" y="1970"/>
                  </a:lnTo>
                  <a:lnTo>
                    <a:pt x="438" y="1970"/>
                  </a:lnTo>
                  <a:lnTo>
                    <a:pt x="462" y="1922"/>
                  </a:lnTo>
                  <a:lnTo>
                    <a:pt x="624" y="1778"/>
                  </a:lnTo>
                  <a:lnTo>
                    <a:pt x="624" y="177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724" name="Freeform 4"/>
            <p:cNvSpPr>
              <a:spLocks/>
            </p:cNvSpPr>
            <p:nvPr/>
          </p:nvSpPr>
          <p:spPr bwMode="hidden">
            <a:xfrm>
              <a:off x="0" y="2496"/>
              <a:ext cx="2112" cy="1604"/>
            </a:xfrm>
            <a:custGeom>
              <a:avLst/>
              <a:gdLst>
                <a:gd name="T0" fmla="*/ 580 w 2123"/>
                <a:gd name="T1" fmla="*/ 1043 h 1696"/>
                <a:gd name="T2" fmla="*/ 544 w 2123"/>
                <a:gd name="T3" fmla="*/ 683 h 1696"/>
                <a:gd name="T4" fmla="*/ 670 w 2123"/>
                <a:gd name="T5" fmla="*/ 395 h 1696"/>
                <a:gd name="T6" fmla="*/ 927 w 2123"/>
                <a:gd name="T7" fmla="*/ 587 h 1696"/>
                <a:gd name="T8" fmla="*/ 1214 w 2123"/>
                <a:gd name="T9" fmla="*/ 869 h 1696"/>
                <a:gd name="T10" fmla="*/ 1483 w 2123"/>
                <a:gd name="T11" fmla="*/ 1109 h 1696"/>
                <a:gd name="T12" fmla="*/ 1800 w 2123"/>
                <a:gd name="T13" fmla="*/ 1360 h 1696"/>
                <a:gd name="T14" fmla="*/ 1883 w 2123"/>
                <a:gd name="T15" fmla="*/ 1414 h 1696"/>
                <a:gd name="T16" fmla="*/ 1836 w 2123"/>
                <a:gd name="T17" fmla="*/ 1354 h 1696"/>
                <a:gd name="T18" fmla="*/ 1411 w 2123"/>
                <a:gd name="T19" fmla="*/ 1001 h 1696"/>
                <a:gd name="T20" fmla="*/ 1088 w 2123"/>
                <a:gd name="T21" fmla="*/ 683 h 1696"/>
                <a:gd name="T22" fmla="*/ 723 w 2123"/>
                <a:gd name="T23" fmla="*/ 329 h 1696"/>
                <a:gd name="T24" fmla="*/ 999 w 2123"/>
                <a:gd name="T25" fmla="*/ 311 h 1696"/>
                <a:gd name="T26" fmla="*/ 1286 w 2123"/>
                <a:gd name="T27" fmla="*/ 317 h 1696"/>
                <a:gd name="T28" fmla="*/ 1614 w 2123"/>
                <a:gd name="T29" fmla="*/ 269 h 1696"/>
                <a:gd name="T30" fmla="*/ 2123 w 2123"/>
                <a:gd name="T31" fmla="*/ 197 h 1696"/>
                <a:gd name="T32" fmla="*/ 2075 w 2123"/>
                <a:gd name="T33" fmla="*/ 173 h 1696"/>
                <a:gd name="T34" fmla="*/ 1543 w 2123"/>
                <a:gd name="T35" fmla="*/ 257 h 1696"/>
                <a:gd name="T36" fmla="*/ 1208 w 2123"/>
                <a:gd name="T37" fmla="*/ 275 h 1696"/>
                <a:gd name="T38" fmla="*/ 759 w 2123"/>
                <a:gd name="T39" fmla="*/ 257 h 1696"/>
                <a:gd name="T40" fmla="*/ 819 w 2123"/>
                <a:gd name="T41" fmla="*/ 227 h 1696"/>
                <a:gd name="T42" fmla="*/ 1142 w 2123"/>
                <a:gd name="T43" fmla="*/ 0 h 1696"/>
                <a:gd name="T44" fmla="*/ 1088 w 2123"/>
                <a:gd name="T45" fmla="*/ 30 h 1696"/>
                <a:gd name="T46" fmla="*/ 1010 w 2123"/>
                <a:gd name="T47" fmla="*/ 84 h 1696"/>
                <a:gd name="T48" fmla="*/ 855 w 2123"/>
                <a:gd name="T49" fmla="*/ 191 h 1696"/>
                <a:gd name="T50" fmla="*/ 670 w 2123"/>
                <a:gd name="T51" fmla="*/ 281 h 1696"/>
                <a:gd name="T52" fmla="*/ 634 w 2123"/>
                <a:gd name="T53" fmla="*/ 359 h 1696"/>
                <a:gd name="T54" fmla="*/ 305 w 2123"/>
                <a:gd name="T55" fmla="*/ 587 h 1696"/>
                <a:gd name="T56" fmla="*/ 0 w 2123"/>
                <a:gd name="T57" fmla="*/ 725 h 1696"/>
                <a:gd name="T58" fmla="*/ 0 w 2123"/>
                <a:gd name="T59" fmla="*/ 731 h 1696"/>
                <a:gd name="T60" fmla="*/ 0 w 2123"/>
                <a:gd name="T61" fmla="*/ 767 h 1696"/>
                <a:gd name="T62" fmla="*/ 299 w 2123"/>
                <a:gd name="T63" fmla="*/ 635 h 1696"/>
                <a:gd name="T64" fmla="*/ 592 w 2123"/>
                <a:gd name="T65" fmla="*/ 431 h 1696"/>
                <a:gd name="T66" fmla="*/ 508 w 2123"/>
                <a:gd name="T67" fmla="*/ 671 h 1696"/>
                <a:gd name="T68" fmla="*/ 526 w 2123"/>
                <a:gd name="T69" fmla="*/ 995 h 1696"/>
                <a:gd name="T70" fmla="*/ 460 w 2123"/>
                <a:gd name="T71" fmla="*/ 1168 h 1696"/>
                <a:gd name="T72" fmla="*/ 329 w 2123"/>
                <a:gd name="T73" fmla="*/ 1480 h 1696"/>
                <a:gd name="T74" fmla="*/ 323 w 2123"/>
                <a:gd name="T75" fmla="*/ 1696 h 1696"/>
                <a:gd name="T76" fmla="*/ 329 w 2123"/>
                <a:gd name="T77" fmla="*/ 1696 h 1696"/>
                <a:gd name="T78" fmla="*/ 347 w 2123"/>
                <a:gd name="T79" fmla="*/ 1552 h 1696"/>
                <a:gd name="T80" fmla="*/ 580 w 2123"/>
                <a:gd name="T81" fmla="*/ 1043 h 1696"/>
                <a:gd name="T82" fmla="*/ 580 w 2123"/>
                <a:gd name="T83" fmla="*/ 1043 h 16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123" h="1696">
                  <a:moveTo>
                    <a:pt x="580" y="1043"/>
                  </a:moveTo>
                  <a:lnTo>
                    <a:pt x="544" y="683"/>
                  </a:lnTo>
                  <a:lnTo>
                    <a:pt x="670" y="395"/>
                  </a:lnTo>
                  <a:lnTo>
                    <a:pt x="927" y="587"/>
                  </a:lnTo>
                  <a:lnTo>
                    <a:pt x="1214" y="869"/>
                  </a:lnTo>
                  <a:lnTo>
                    <a:pt x="1483" y="1109"/>
                  </a:lnTo>
                  <a:lnTo>
                    <a:pt x="1800" y="1360"/>
                  </a:lnTo>
                  <a:lnTo>
                    <a:pt x="1883" y="1414"/>
                  </a:lnTo>
                  <a:lnTo>
                    <a:pt x="1836" y="1354"/>
                  </a:lnTo>
                  <a:lnTo>
                    <a:pt x="1411" y="1001"/>
                  </a:lnTo>
                  <a:lnTo>
                    <a:pt x="1088" y="683"/>
                  </a:lnTo>
                  <a:lnTo>
                    <a:pt x="723" y="329"/>
                  </a:lnTo>
                  <a:lnTo>
                    <a:pt x="999" y="311"/>
                  </a:lnTo>
                  <a:lnTo>
                    <a:pt x="1286" y="317"/>
                  </a:lnTo>
                  <a:lnTo>
                    <a:pt x="1614" y="269"/>
                  </a:lnTo>
                  <a:lnTo>
                    <a:pt x="2123" y="197"/>
                  </a:lnTo>
                  <a:lnTo>
                    <a:pt x="2075" y="173"/>
                  </a:lnTo>
                  <a:lnTo>
                    <a:pt x="1543" y="257"/>
                  </a:lnTo>
                  <a:lnTo>
                    <a:pt x="1208" y="275"/>
                  </a:lnTo>
                  <a:lnTo>
                    <a:pt x="759" y="257"/>
                  </a:lnTo>
                  <a:lnTo>
                    <a:pt x="819" y="227"/>
                  </a:lnTo>
                  <a:lnTo>
                    <a:pt x="1142" y="0"/>
                  </a:lnTo>
                  <a:lnTo>
                    <a:pt x="1088" y="30"/>
                  </a:lnTo>
                  <a:lnTo>
                    <a:pt x="1010" y="84"/>
                  </a:lnTo>
                  <a:lnTo>
                    <a:pt x="855" y="191"/>
                  </a:lnTo>
                  <a:lnTo>
                    <a:pt x="670" y="281"/>
                  </a:lnTo>
                  <a:lnTo>
                    <a:pt x="634" y="359"/>
                  </a:lnTo>
                  <a:lnTo>
                    <a:pt x="305" y="587"/>
                  </a:lnTo>
                  <a:lnTo>
                    <a:pt x="0" y="725"/>
                  </a:lnTo>
                  <a:lnTo>
                    <a:pt x="0" y="731"/>
                  </a:lnTo>
                  <a:lnTo>
                    <a:pt x="0" y="767"/>
                  </a:lnTo>
                  <a:lnTo>
                    <a:pt x="299" y="635"/>
                  </a:lnTo>
                  <a:lnTo>
                    <a:pt x="592" y="431"/>
                  </a:lnTo>
                  <a:lnTo>
                    <a:pt x="508" y="671"/>
                  </a:lnTo>
                  <a:lnTo>
                    <a:pt x="526" y="995"/>
                  </a:lnTo>
                  <a:lnTo>
                    <a:pt x="460" y="1168"/>
                  </a:lnTo>
                  <a:lnTo>
                    <a:pt x="329" y="1480"/>
                  </a:lnTo>
                  <a:lnTo>
                    <a:pt x="323" y="1696"/>
                  </a:lnTo>
                  <a:lnTo>
                    <a:pt x="329" y="1696"/>
                  </a:lnTo>
                  <a:lnTo>
                    <a:pt x="347" y="1552"/>
                  </a:lnTo>
                  <a:lnTo>
                    <a:pt x="580" y="1043"/>
                  </a:lnTo>
                  <a:lnTo>
                    <a:pt x="580" y="1043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725" name="Freeform 5"/>
            <p:cNvSpPr>
              <a:spLocks/>
            </p:cNvSpPr>
            <p:nvPr/>
          </p:nvSpPr>
          <p:spPr bwMode="hidden">
            <a:xfrm>
              <a:off x="2092" y="3233"/>
              <a:ext cx="3668" cy="943"/>
            </a:xfrm>
            <a:custGeom>
              <a:avLst/>
              <a:gdLst>
                <a:gd name="T0" fmla="*/ 3338 w 3668"/>
                <a:gd name="T1" fmla="*/ 288 h 943"/>
                <a:gd name="T2" fmla="*/ 3194 w 3668"/>
                <a:gd name="T3" fmla="*/ 258 h 943"/>
                <a:gd name="T4" fmla="*/ 2816 w 3668"/>
                <a:gd name="T5" fmla="*/ 234 h 943"/>
                <a:gd name="T6" fmla="*/ 2330 w 3668"/>
                <a:gd name="T7" fmla="*/ 306 h 943"/>
                <a:gd name="T8" fmla="*/ 2372 w 3668"/>
                <a:gd name="T9" fmla="*/ 258 h 943"/>
                <a:gd name="T10" fmla="*/ 2624 w 3668"/>
                <a:gd name="T11" fmla="*/ 132 h 943"/>
                <a:gd name="T12" fmla="*/ 2707 w 3668"/>
                <a:gd name="T13" fmla="*/ 24 h 943"/>
                <a:gd name="T14" fmla="*/ 2642 w 3668"/>
                <a:gd name="T15" fmla="*/ 12 h 943"/>
                <a:gd name="T16" fmla="*/ 2515 w 3668"/>
                <a:gd name="T17" fmla="*/ 54 h 943"/>
                <a:gd name="T18" fmla="*/ 2324 w 3668"/>
                <a:gd name="T19" fmla="*/ 66 h 943"/>
                <a:gd name="T20" fmla="*/ 2101 w 3668"/>
                <a:gd name="T21" fmla="*/ 90 h 943"/>
                <a:gd name="T22" fmla="*/ 1855 w 3668"/>
                <a:gd name="T23" fmla="*/ 228 h 943"/>
                <a:gd name="T24" fmla="*/ 1591 w 3668"/>
                <a:gd name="T25" fmla="*/ 337 h 943"/>
                <a:gd name="T26" fmla="*/ 1459 w 3668"/>
                <a:gd name="T27" fmla="*/ 379 h 943"/>
                <a:gd name="T28" fmla="*/ 1417 w 3668"/>
                <a:gd name="T29" fmla="*/ 361 h 943"/>
                <a:gd name="T30" fmla="*/ 1363 w 3668"/>
                <a:gd name="T31" fmla="*/ 331 h 943"/>
                <a:gd name="T32" fmla="*/ 1344 w 3668"/>
                <a:gd name="T33" fmla="*/ 312 h 943"/>
                <a:gd name="T34" fmla="*/ 1290 w 3668"/>
                <a:gd name="T35" fmla="*/ 288 h 943"/>
                <a:gd name="T36" fmla="*/ 1230 w 3668"/>
                <a:gd name="T37" fmla="*/ 252 h 943"/>
                <a:gd name="T38" fmla="*/ 1119 w 3668"/>
                <a:gd name="T39" fmla="*/ 227 h 943"/>
                <a:gd name="T40" fmla="*/ 1320 w 3668"/>
                <a:gd name="T41" fmla="*/ 438 h 943"/>
                <a:gd name="T42" fmla="*/ 960 w 3668"/>
                <a:gd name="T43" fmla="*/ 558 h 943"/>
                <a:gd name="T44" fmla="*/ 474 w 3668"/>
                <a:gd name="T45" fmla="*/ 630 h 943"/>
                <a:gd name="T46" fmla="*/ 132 w 3668"/>
                <a:gd name="T47" fmla="*/ 781 h 943"/>
                <a:gd name="T48" fmla="*/ 234 w 3668"/>
                <a:gd name="T49" fmla="*/ 847 h 943"/>
                <a:gd name="T50" fmla="*/ 925 w 3668"/>
                <a:gd name="T51" fmla="*/ 739 h 943"/>
                <a:gd name="T52" fmla="*/ 637 w 3668"/>
                <a:gd name="T53" fmla="*/ 925 h 943"/>
                <a:gd name="T54" fmla="*/ 1405 w 3668"/>
                <a:gd name="T55" fmla="*/ 943 h 943"/>
                <a:gd name="T56" fmla="*/ 1447 w 3668"/>
                <a:gd name="T57" fmla="*/ 943 h 943"/>
                <a:gd name="T58" fmla="*/ 2888 w 3668"/>
                <a:gd name="T59" fmla="*/ 859 h 943"/>
                <a:gd name="T60" fmla="*/ 2582 w 3668"/>
                <a:gd name="T61" fmla="*/ 708 h 943"/>
                <a:gd name="T62" fmla="*/ 2299 w 3668"/>
                <a:gd name="T63" fmla="*/ 606 h 943"/>
                <a:gd name="T64" fmla="*/ 2606 w 3668"/>
                <a:gd name="T65" fmla="*/ 588 h 943"/>
                <a:gd name="T66" fmla="*/ 3001 w 3668"/>
                <a:gd name="T67" fmla="*/ 582 h 943"/>
                <a:gd name="T68" fmla="*/ 3452 w 3668"/>
                <a:gd name="T69" fmla="*/ 438 h 943"/>
                <a:gd name="T70" fmla="*/ 3668 w 3668"/>
                <a:gd name="T71" fmla="*/ 312 h 943"/>
                <a:gd name="T72" fmla="*/ 3482 w 3668"/>
                <a:gd name="T73" fmla="*/ 300 h 9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668" h="943">
                  <a:moveTo>
                    <a:pt x="3482" y="300"/>
                  </a:moveTo>
                  <a:lnTo>
                    <a:pt x="3338" y="288"/>
                  </a:lnTo>
                  <a:lnTo>
                    <a:pt x="3320" y="264"/>
                  </a:lnTo>
                  <a:lnTo>
                    <a:pt x="3194" y="258"/>
                  </a:lnTo>
                  <a:lnTo>
                    <a:pt x="3019" y="216"/>
                  </a:lnTo>
                  <a:lnTo>
                    <a:pt x="2816" y="234"/>
                  </a:lnTo>
                  <a:lnTo>
                    <a:pt x="2533" y="288"/>
                  </a:lnTo>
                  <a:lnTo>
                    <a:pt x="2330" y="306"/>
                  </a:lnTo>
                  <a:lnTo>
                    <a:pt x="2149" y="312"/>
                  </a:lnTo>
                  <a:lnTo>
                    <a:pt x="2372" y="258"/>
                  </a:lnTo>
                  <a:lnTo>
                    <a:pt x="2624" y="156"/>
                  </a:lnTo>
                  <a:lnTo>
                    <a:pt x="2624" y="132"/>
                  </a:lnTo>
                  <a:lnTo>
                    <a:pt x="2666" y="78"/>
                  </a:lnTo>
                  <a:lnTo>
                    <a:pt x="2707" y="24"/>
                  </a:lnTo>
                  <a:lnTo>
                    <a:pt x="2695" y="0"/>
                  </a:lnTo>
                  <a:lnTo>
                    <a:pt x="2642" y="12"/>
                  </a:lnTo>
                  <a:lnTo>
                    <a:pt x="2557" y="30"/>
                  </a:lnTo>
                  <a:lnTo>
                    <a:pt x="2515" y="54"/>
                  </a:lnTo>
                  <a:lnTo>
                    <a:pt x="2425" y="84"/>
                  </a:lnTo>
                  <a:lnTo>
                    <a:pt x="2324" y="66"/>
                  </a:lnTo>
                  <a:lnTo>
                    <a:pt x="2191" y="90"/>
                  </a:lnTo>
                  <a:lnTo>
                    <a:pt x="2101" y="90"/>
                  </a:lnTo>
                  <a:lnTo>
                    <a:pt x="2047" y="108"/>
                  </a:lnTo>
                  <a:lnTo>
                    <a:pt x="1855" y="228"/>
                  </a:lnTo>
                  <a:lnTo>
                    <a:pt x="1771" y="288"/>
                  </a:lnTo>
                  <a:lnTo>
                    <a:pt x="1591" y="337"/>
                  </a:lnTo>
                  <a:lnTo>
                    <a:pt x="1465" y="379"/>
                  </a:lnTo>
                  <a:lnTo>
                    <a:pt x="1459" y="379"/>
                  </a:lnTo>
                  <a:lnTo>
                    <a:pt x="1453" y="373"/>
                  </a:lnTo>
                  <a:lnTo>
                    <a:pt x="1417" y="361"/>
                  </a:lnTo>
                  <a:lnTo>
                    <a:pt x="1381" y="343"/>
                  </a:lnTo>
                  <a:lnTo>
                    <a:pt x="1363" y="331"/>
                  </a:lnTo>
                  <a:lnTo>
                    <a:pt x="1357" y="324"/>
                  </a:lnTo>
                  <a:lnTo>
                    <a:pt x="1344" y="312"/>
                  </a:lnTo>
                  <a:lnTo>
                    <a:pt x="1320" y="300"/>
                  </a:lnTo>
                  <a:lnTo>
                    <a:pt x="1290" y="288"/>
                  </a:lnTo>
                  <a:lnTo>
                    <a:pt x="1260" y="270"/>
                  </a:lnTo>
                  <a:lnTo>
                    <a:pt x="1230" y="252"/>
                  </a:lnTo>
                  <a:lnTo>
                    <a:pt x="1187" y="227"/>
                  </a:lnTo>
                  <a:lnTo>
                    <a:pt x="1119" y="227"/>
                  </a:lnTo>
                  <a:lnTo>
                    <a:pt x="1357" y="397"/>
                  </a:lnTo>
                  <a:lnTo>
                    <a:pt x="1320" y="438"/>
                  </a:lnTo>
                  <a:lnTo>
                    <a:pt x="1135" y="522"/>
                  </a:lnTo>
                  <a:lnTo>
                    <a:pt x="960" y="558"/>
                  </a:lnTo>
                  <a:lnTo>
                    <a:pt x="684" y="600"/>
                  </a:lnTo>
                  <a:lnTo>
                    <a:pt x="474" y="630"/>
                  </a:lnTo>
                  <a:lnTo>
                    <a:pt x="390" y="684"/>
                  </a:lnTo>
                  <a:lnTo>
                    <a:pt x="132" y="781"/>
                  </a:lnTo>
                  <a:lnTo>
                    <a:pt x="0" y="829"/>
                  </a:lnTo>
                  <a:lnTo>
                    <a:pt x="234" y="847"/>
                  </a:lnTo>
                  <a:lnTo>
                    <a:pt x="498" y="829"/>
                  </a:lnTo>
                  <a:lnTo>
                    <a:pt x="925" y="739"/>
                  </a:lnTo>
                  <a:lnTo>
                    <a:pt x="840" y="817"/>
                  </a:lnTo>
                  <a:lnTo>
                    <a:pt x="637" y="925"/>
                  </a:lnTo>
                  <a:lnTo>
                    <a:pt x="613" y="943"/>
                  </a:lnTo>
                  <a:lnTo>
                    <a:pt x="1405" y="943"/>
                  </a:lnTo>
                  <a:lnTo>
                    <a:pt x="1411" y="925"/>
                  </a:lnTo>
                  <a:lnTo>
                    <a:pt x="1447" y="943"/>
                  </a:lnTo>
                  <a:lnTo>
                    <a:pt x="2924" y="943"/>
                  </a:lnTo>
                  <a:lnTo>
                    <a:pt x="2888" y="859"/>
                  </a:lnTo>
                  <a:lnTo>
                    <a:pt x="2713" y="775"/>
                  </a:lnTo>
                  <a:lnTo>
                    <a:pt x="2582" y="708"/>
                  </a:lnTo>
                  <a:lnTo>
                    <a:pt x="2336" y="636"/>
                  </a:lnTo>
                  <a:lnTo>
                    <a:pt x="2299" y="606"/>
                  </a:lnTo>
                  <a:lnTo>
                    <a:pt x="2509" y="582"/>
                  </a:lnTo>
                  <a:lnTo>
                    <a:pt x="2606" y="588"/>
                  </a:lnTo>
                  <a:lnTo>
                    <a:pt x="2773" y="588"/>
                  </a:lnTo>
                  <a:lnTo>
                    <a:pt x="3001" y="582"/>
                  </a:lnTo>
                  <a:lnTo>
                    <a:pt x="3259" y="516"/>
                  </a:lnTo>
                  <a:lnTo>
                    <a:pt x="3452" y="438"/>
                  </a:lnTo>
                  <a:lnTo>
                    <a:pt x="3668" y="391"/>
                  </a:lnTo>
                  <a:lnTo>
                    <a:pt x="3668" y="312"/>
                  </a:lnTo>
                  <a:lnTo>
                    <a:pt x="3482" y="300"/>
                  </a:lnTo>
                  <a:lnTo>
                    <a:pt x="3482" y="30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726" name="Freeform 6"/>
            <p:cNvSpPr>
              <a:spLocks/>
            </p:cNvSpPr>
            <p:nvPr/>
          </p:nvSpPr>
          <p:spPr bwMode="hidden">
            <a:xfrm>
              <a:off x="0" y="524"/>
              <a:ext cx="973" cy="1195"/>
            </a:xfrm>
            <a:custGeom>
              <a:avLst/>
              <a:gdLst>
                <a:gd name="T0" fmla="*/ 323 w 969"/>
                <a:gd name="T1" fmla="*/ 1186 h 1192"/>
                <a:gd name="T2" fmla="*/ 490 w 969"/>
                <a:gd name="T3" fmla="*/ 1192 h 1192"/>
                <a:gd name="T4" fmla="*/ 580 w 969"/>
                <a:gd name="T5" fmla="*/ 1150 h 1192"/>
                <a:gd name="T6" fmla="*/ 813 w 969"/>
                <a:gd name="T7" fmla="*/ 1085 h 1192"/>
                <a:gd name="T8" fmla="*/ 933 w 969"/>
                <a:gd name="T9" fmla="*/ 1055 h 1192"/>
                <a:gd name="T10" fmla="*/ 759 w 969"/>
                <a:gd name="T11" fmla="*/ 989 h 1192"/>
                <a:gd name="T12" fmla="*/ 556 w 969"/>
                <a:gd name="T13" fmla="*/ 953 h 1192"/>
                <a:gd name="T14" fmla="*/ 197 w 969"/>
                <a:gd name="T15" fmla="*/ 971 h 1192"/>
                <a:gd name="T16" fmla="*/ 299 w 969"/>
                <a:gd name="T17" fmla="*/ 893 h 1192"/>
                <a:gd name="T18" fmla="*/ 496 w 969"/>
                <a:gd name="T19" fmla="*/ 803 h 1192"/>
                <a:gd name="T20" fmla="*/ 694 w 969"/>
                <a:gd name="T21" fmla="*/ 671 h 1192"/>
                <a:gd name="T22" fmla="*/ 700 w 969"/>
                <a:gd name="T23" fmla="*/ 671 h 1192"/>
                <a:gd name="T24" fmla="*/ 712 w 969"/>
                <a:gd name="T25" fmla="*/ 665 h 1192"/>
                <a:gd name="T26" fmla="*/ 753 w 969"/>
                <a:gd name="T27" fmla="*/ 647 h 1192"/>
                <a:gd name="T28" fmla="*/ 777 w 969"/>
                <a:gd name="T29" fmla="*/ 641 h 1192"/>
                <a:gd name="T30" fmla="*/ 789 w 969"/>
                <a:gd name="T31" fmla="*/ 629 h 1192"/>
                <a:gd name="T32" fmla="*/ 795 w 969"/>
                <a:gd name="T33" fmla="*/ 617 h 1192"/>
                <a:gd name="T34" fmla="*/ 789 w 969"/>
                <a:gd name="T35" fmla="*/ 611 h 1192"/>
                <a:gd name="T36" fmla="*/ 783 w 969"/>
                <a:gd name="T37" fmla="*/ 599 h 1192"/>
                <a:gd name="T38" fmla="*/ 783 w 969"/>
                <a:gd name="T39" fmla="*/ 575 h 1192"/>
                <a:gd name="T40" fmla="*/ 795 w 969"/>
                <a:gd name="T41" fmla="*/ 545 h 1192"/>
                <a:gd name="T42" fmla="*/ 807 w 969"/>
                <a:gd name="T43" fmla="*/ 515 h 1192"/>
                <a:gd name="T44" fmla="*/ 825 w 969"/>
                <a:gd name="T45" fmla="*/ 485 h 1192"/>
                <a:gd name="T46" fmla="*/ 837 w 969"/>
                <a:gd name="T47" fmla="*/ 455 h 1192"/>
                <a:gd name="T48" fmla="*/ 843 w 969"/>
                <a:gd name="T49" fmla="*/ 437 h 1192"/>
                <a:gd name="T50" fmla="*/ 849 w 969"/>
                <a:gd name="T51" fmla="*/ 431 h 1192"/>
                <a:gd name="T52" fmla="*/ 849 w 969"/>
                <a:gd name="T53" fmla="*/ 347 h 1192"/>
                <a:gd name="T54" fmla="*/ 849 w 969"/>
                <a:gd name="T55" fmla="*/ 341 h 1192"/>
                <a:gd name="T56" fmla="*/ 855 w 969"/>
                <a:gd name="T57" fmla="*/ 335 h 1192"/>
                <a:gd name="T58" fmla="*/ 873 w 969"/>
                <a:gd name="T59" fmla="*/ 305 h 1192"/>
                <a:gd name="T60" fmla="*/ 885 w 969"/>
                <a:gd name="T61" fmla="*/ 269 h 1192"/>
                <a:gd name="T62" fmla="*/ 897 w 969"/>
                <a:gd name="T63" fmla="*/ 239 h 1192"/>
                <a:gd name="T64" fmla="*/ 903 w 969"/>
                <a:gd name="T65" fmla="*/ 227 h 1192"/>
                <a:gd name="T66" fmla="*/ 909 w 969"/>
                <a:gd name="T67" fmla="*/ 215 h 1192"/>
                <a:gd name="T68" fmla="*/ 927 w 969"/>
                <a:gd name="T69" fmla="*/ 173 h 1192"/>
                <a:gd name="T70" fmla="*/ 945 w 969"/>
                <a:gd name="T71" fmla="*/ 137 h 1192"/>
                <a:gd name="T72" fmla="*/ 951 w 969"/>
                <a:gd name="T73" fmla="*/ 125 h 1192"/>
                <a:gd name="T74" fmla="*/ 951 w 969"/>
                <a:gd name="T75" fmla="*/ 119 h 1192"/>
                <a:gd name="T76" fmla="*/ 969 w 969"/>
                <a:gd name="T77" fmla="*/ 0 h 1192"/>
                <a:gd name="T78" fmla="*/ 945 w 969"/>
                <a:gd name="T79" fmla="*/ 47 h 1192"/>
                <a:gd name="T80" fmla="*/ 783 w 969"/>
                <a:gd name="T81" fmla="*/ 113 h 1192"/>
                <a:gd name="T82" fmla="*/ 706 w 969"/>
                <a:gd name="T83" fmla="*/ 161 h 1192"/>
                <a:gd name="T84" fmla="*/ 460 w 969"/>
                <a:gd name="T85" fmla="*/ 233 h 1192"/>
                <a:gd name="T86" fmla="*/ 281 w 969"/>
                <a:gd name="T87" fmla="*/ 287 h 1192"/>
                <a:gd name="T88" fmla="*/ 173 w 969"/>
                <a:gd name="T89" fmla="*/ 293 h 1192"/>
                <a:gd name="T90" fmla="*/ 12 w 969"/>
                <a:gd name="T91" fmla="*/ 485 h 1192"/>
                <a:gd name="T92" fmla="*/ 0 w 969"/>
                <a:gd name="T93" fmla="*/ 509 h 1192"/>
                <a:gd name="T94" fmla="*/ 0 w 969"/>
                <a:gd name="T95" fmla="*/ 1186 h 1192"/>
                <a:gd name="T96" fmla="*/ 96 w 969"/>
                <a:gd name="T97" fmla="*/ 1180 h 1192"/>
                <a:gd name="T98" fmla="*/ 323 w 969"/>
                <a:gd name="T99" fmla="*/ 1186 h 1192"/>
                <a:gd name="T100" fmla="*/ 323 w 969"/>
                <a:gd name="T101" fmla="*/ 1186 h 1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969" h="1192">
                  <a:moveTo>
                    <a:pt x="323" y="1186"/>
                  </a:moveTo>
                  <a:lnTo>
                    <a:pt x="490" y="1192"/>
                  </a:lnTo>
                  <a:lnTo>
                    <a:pt x="580" y="1150"/>
                  </a:lnTo>
                  <a:lnTo>
                    <a:pt x="813" y="1085"/>
                  </a:lnTo>
                  <a:lnTo>
                    <a:pt x="933" y="1055"/>
                  </a:lnTo>
                  <a:lnTo>
                    <a:pt x="759" y="989"/>
                  </a:lnTo>
                  <a:lnTo>
                    <a:pt x="556" y="953"/>
                  </a:lnTo>
                  <a:lnTo>
                    <a:pt x="197" y="971"/>
                  </a:lnTo>
                  <a:lnTo>
                    <a:pt x="299" y="893"/>
                  </a:lnTo>
                  <a:lnTo>
                    <a:pt x="496" y="803"/>
                  </a:lnTo>
                  <a:lnTo>
                    <a:pt x="694" y="671"/>
                  </a:lnTo>
                  <a:lnTo>
                    <a:pt x="700" y="671"/>
                  </a:lnTo>
                  <a:lnTo>
                    <a:pt x="712" y="665"/>
                  </a:lnTo>
                  <a:lnTo>
                    <a:pt x="753" y="647"/>
                  </a:lnTo>
                  <a:lnTo>
                    <a:pt x="777" y="641"/>
                  </a:lnTo>
                  <a:lnTo>
                    <a:pt x="789" y="629"/>
                  </a:lnTo>
                  <a:lnTo>
                    <a:pt x="795" y="617"/>
                  </a:lnTo>
                  <a:lnTo>
                    <a:pt x="789" y="611"/>
                  </a:lnTo>
                  <a:lnTo>
                    <a:pt x="783" y="599"/>
                  </a:lnTo>
                  <a:lnTo>
                    <a:pt x="783" y="575"/>
                  </a:lnTo>
                  <a:lnTo>
                    <a:pt x="795" y="545"/>
                  </a:lnTo>
                  <a:lnTo>
                    <a:pt x="807" y="515"/>
                  </a:lnTo>
                  <a:lnTo>
                    <a:pt x="825" y="485"/>
                  </a:lnTo>
                  <a:lnTo>
                    <a:pt x="837" y="455"/>
                  </a:lnTo>
                  <a:lnTo>
                    <a:pt x="843" y="437"/>
                  </a:lnTo>
                  <a:lnTo>
                    <a:pt x="849" y="431"/>
                  </a:lnTo>
                  <a:lnTo>
                    <a:pt x="849" y="347"/>
                  </a:lnTo>
                  <a:lnTo>
                    <a:pt x="849" y="341"/>
                  </a:lnTo>
                  <a:lnTo>
                    <a:pt x="855" y="335"/>
                  </a:lnTo>
                  <a:lnTo>
                    <a:pt x="873" y="305"/>
                  </a:lnTo>
                  <a:lnTo>
                    <a:pt x="885" y="269"/>
                  </a:lnTo>
                  <a:lnTo>
                    <a:pt x="897" y="239"/>
                  </a:lnTo>
                  <a:lnTo>
                    <a:pt x="903" y="227"/>
                  </a:lnTo>
                  <a:lnTo>
                    <a:pt x="909" y="215"/>
                  </a:lnTo>
                  <a:lnTo>
                    <a:pt x="927" y="173"/>
                  </a:lnTo>
                  <a:lnTo>
                    <a:pt x="945" y="137"/>
                  </a:lnTo>
                  <a:lnTo>
                    <a:pt x="951" y="125"/>
                  </a:lnTo>
                  <a:lnTo>
                    <a:pt x="951" y="119"/>
                  </a:lnTo>
                  <a:lnTo>
                    <a:pt x="969" y="0"/>
                  </a:lnTo>
                  <a:lnTo>
                    <a:pt x="945" y="47"/>
                  </a:lnTo>
                  <a:lnTo>
                    <a:pt x="783" y="113"/>
                  </a:lnTo>
                  <a:lnTo>
                    <a:pt x="706" y="161"/>
                  </a:lnTo>
                  <a:lnTo>
                    <a:pt x="460" y="233"/>
                  </a:lnTo>
                  <a:lnTo>
                    <a:pt x="281" y="287"/>
                  </a:lnTo>
                  <a:lnTo>
                    <a:pt x="173" y="293"/>
                  </a:lnTo>
                  <a:lnTo>
                    <a:pt x="12" y="485"/>
                  </a:lnTo>
                  <a:lnTo>
                    <a:pt x="0" y="509"/>
                  </a:lnTo>
                  <a:lnTo>
                    <a:pt x="0" y="1186"/>
                  </a:lnTo>
                  <a:lnTo>
                    <a:pt x="96" y="1180"/>
                  </a:lnTo>
                  <a:lnTo>
                    <a:pt x="323" y="1186"/>
                  </a:lnTo>
                  <a:lnTo>
                    <a:pt x="323" y="118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727" name="Freeform 7"/>
            <p:cNvSpPr>
              <a:spLocks/>
            </p:cNvSpPr>
            <p:nvPr/>
          </p:nvSpPr>
          <p:spPr bwMode="hidden">
            <a:xfrm>
              <a:off x="3188" y="1"/>
              <a:ext cx="2570" cy="2266"/>
            </a:xfrm>
            <a:custGeom>
              <a:avLst/>
              <a:gdLst>
                <a:gd name="T0" fmla="*/ 859 w 2570"/>
                <a:gd name="T1" fmla="*/ 612 h 2266"/>
                <a:gd name="T2" fmla="*/ 1087 w 2570"/>
                <a:gd name="T3" fmla="*/ 853 h 2266"/>
                <a:gd name="T4" fmla="*/ 961 w 2570"/>
                <a:gd name="T5" fmla="*/ 913 h 2266"/>
                <a:gd name="T6" fmla="*/ 786 w 2570"/>
                <a:gd name="T7" fmla="*/ 883 h 2266"/>
                <a:gd name="T8" fmla="*/ 450 w 2570"/>
                <a:gd name="T9" fmla="*/ 931 h 2266"/>
                <a:gd name="T10" fmla="*/ 150 w 2570"/>
                <a:gd name="T11" fmla="*/ 1075 h 2266"/>
                <a:gd name="T12" fmla="*/ 78 w 2570"/>
                <a:gd name="T13" fmla="*/ 1165 h 2266"/>
                <a:gd name="T14" fmla="*/ 361 w 2570"/>
                <a:gd name="T15" fmla="*/ 1256 h 2266"/>
                <a:gd name="T16" fmla="*/ 444 w 2570"/>
                <a:gd name="T17" fmla="*/ 1316 h 2266"/>
                <a:gd name="T18" fmla="*/ 697 w 2570"/>
                <a:gd name="T19" fmla="*/ 1400 h 2266"/>
                <a:gd name="T20" fmla="*/ 1026 w 2570"/>
                <a:gd name="T21" fmla="*/ 1346 h 2266"/>
                <a:gd name="T22" fmla="*/ 991 w 2570"/>
                <a:gd name="T23" fmla="*/ 1412 h 2266"/>
                <a:gd name="T24" fmla="*/ 804 w 2570"/>
                <a:gd name="T25" fmla="*/ 1574 h 2266"/>
                <a:gd name="T26" fmla="*/ 726 w 2570"/>
                <a:gd name="T27" fmla="*/ 1718 h 2266"/>
                <a:gd name="T28" fmla="*/ 768 w 2570"/>
                <a:gd name="T29" fmla="*/ 1742 h 2266"/>
                <a:gd name="T30" fmla="*/ 865 w 2570"/>
                <a:gd name="T31" fmla="*/ 1693 h 2266"/>
                <a:gd name="T32" fmla="*/ 991 w 2570"/>
                <a:gd name="T33" fmla="*/ 1699 h 2266"/>
                <a:gd name="T34" fmla="*/ 1135 w 2570"/>
                <a:gd name="T35" fmla="*/ 1627 h 2266"/>
                <a:gd name="T36" fmla="*/ 1183 w 2570"/>
                <a:gd name="T37" fmla="*/ 1669 h 2266"/>
                <a:gd name="T38" fmla="*/ 1399 w 2570"/>
                <a:gd name="T39" fmla="*/ 1436 h 2266"/>
                <a:gd name="T40" fmla="*/ 1615 w 2570"/>
                <a:gd name="T41" fmla="*/ 1334 h 2266"/>
                <a:gd name="T42" fmla="*/ 1645 w 2570"/>
                <a:gd name="T43" fmla="*/ 1370 h 2266"/>
                <a:gd name="T44" fmla="*/ 1681 w 2570"/>
                <a:gd name="T45" fmla="*/ 1430 h 2266"/>
                <a:gd name="T46" fmla="*/ 1699 w 2570"/>
                <a:gd name="T47" fmla="*/ 1466 h 2266"/>
                <a:gd name="T48" fmla="*/ 1747 w 2570"/>
                <a:gd name="T49" fmla="*/ 1550 h 2266"/>
                <a:gd name="T50" fmla="*/ 1772 w 2570"/>
                <a:gd name="T51" fmla="*/ 1586 h 2266"/>
                <a:gd name="T52" fmla="*/ 2124 w 2570"/>
                <a:gd name="T53" fmla="*/ 2248 h 2266"/>
                <a:gd name="T54" fmla="*/ 1693 w 2570"/>
                <a:gd name="T55" fmla="*/ 1322 h 2266"/>
                <a:gd name="T56" fmla="*/ 1861 w 2570"/>
                <a:gd name="T57" fmla="*/ 1165 h 2266"/>
                <a:gd name="T58" fmla="*/ 2173 w 2570"/>
                <a:gd name="T59" fmla="*/ 1099 h 2266"/>
                <a:gd name="T60" fmla="*/ 2390 w 2570"/>
                <a:gd name="T61" fmla="*/ 1009 h 2266"/>
                <a:gd name="T62" fmla="*/ 2570 w 2570"/>
                <a:gd name="T63" fmla="*/ 805 h 2266"/>
                <a:gd name="T64" fmla="*/ 2342 w 2570"/>
                <a:gd name="T65" fmla="*/ 781 h 2266"/>
                <a:gd name="T66" fmla="*/ 2114 w 2570"/>
                <a:gd name="T67" fmla="*/ 763 h 2266"/>
                <a:gd name="T68" fmla="*/ 2408 w 2570"/>
                <a:gd name="T69" fmla="*/ 433 h 2266"/>
                <a:gd name="T70" fmla="*/ 2426 w 2570"/>
                <a:gd name="T71" fmla="*/ 421 h 2266"/>
                <a:gd name="T72" fmla="*/ 2474 w 2570"/>
                <a:gd name="T73" fmla="*/ 379 h 2266"/>
                <a:gd name="T74" fmla="*/ 2492 w 2570"/>
                <a:gd name="T75" fmla="*/ 355 h 2266"/>
                <a:gd name="T76" fmla="*/ 2474 w 2570"/>
                <a:gd name="T77" fmla="*/ 337 h 2266"/>
                <a:gd name="T78" fmla="*/ 2474 w 2570"/>
                <a:gd name="T79" fmla="*/ 271 h 2266"/>
                <a:gd name="T80" fmla="*/ 2492 w 2570"/>
                <a:gd name="T81" fmla="*/ 192 h 2266"/>
                <a:gd name="T82" fmla="*/ 2504 w 2570"/>
                <a:gd name="T83" fmla="*/ 132 h 2266"/>
                <a:gd name="T84" fmla="*/ 2492 w 2570"/>
                <a:gd name="T85" fmla="*/ 36 h 2266"/>
                <a:gd name="T86" fmla="*/ 2492 w 2570"/>
                <a:gd name="T87" fmla="*/ 24 h 2266"/>
                <a:gd name="T88" fmla="*/ 2102 w 2570"/>
                <a:gd name="T89" fmla="*/ 0 h 2266"/>
                <a:gd name="T90" fmla="*/ 1909 w 2570"/>
                <a:gd name="T91" fmla="*/ 90 h 2266"/>
                <a:gd name="T92" fmla="*/ 1747 w 2570"/>
                <a:gd name="T93" fmla="*/ 535 h 2266"/>
                <a:gd name="T94" fmla="*/ 1711 w 2570"/>
                <a:gd name="T95" fmla="*/ 469 h 2266"/>
                <a:gd name="T96" fmla="*/ 1633 w 2570"/>
                <a:gd name="T97" fmla="*/ 144 h 2266"/>
                <a:gd name="T98" fmla="*/ 1579 w 2570"/>
                <a:gd name="T99" fmla="*/ 0 h 2266"/>
                <a:gd name="T100" fmla="*/ 738 w 2570"/>
                <a:gd name="T101" fmla="*/ 186 h 2266"/>
                <a:gd name="T102" fmla="*/ 756 w 2570"/>
                <a:gd name="T103" fmla="*/ 463 h 2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570" h="2266">
                  <a:moveTo>
                    <a:pt x="756" y="463"/>
                  </a:moveTo>
                  <a:lnTo>
                    <a:pt x="859" y="612"/>
                  </a:lnTo>
                  <a:lnTo>
                    <a:pt x="937" y="720"/>
                  </a:lnTo>
                  <a:lnTo>
                    <a:pt x="1087" y="853"/>
                  </a:lnTo>
                  <a:lnTo>
                    <a:pt x="1105" y="907"/>
                  </a:lnTo>
                  <a:lnTo>
                    <a:pt x="961" y="913"/>
                  </a:lnTo>
                  <a:lnTo>
                    <a:pt x="895" y="901"/>
                  </a:lnTo>
                  <a:lnTo>
                    <a:pt x="786" y="883"/>
                  </a:lnTo>
                  <a:lnTo>
                    <a:pt x="637" y="859"/>
                  </a:lnTo>
                  <a:lnTo>
                    <a:pt x="450" y="931"/>
                  </a:lnTo>
                  <a:lnTo>
                    <a:pt x="306" y="1021"/>
                  </a:lnTo>
                  <a:lnTo>
                    <a:pt x="150" y="1075"/>
                  </a:lnTo>
                  <a:lnTo>
                    <a:pt x="0" y="1153"/>
                  </a:lnTo>
                  <a:lnTo>
                    <a:pt x="78" y="1165"/>
                  </a:lnTo>
                  <a:lnTo>
                    <a:pt x="264" y="1220"/>
                  </a:lnTo>
                  <a:lnTo>
                    <a:pt x="361" y="1256"/>
                  </a:lnTo>
                  <a:lnTo>
                    <a:pt x="367" y="1298"/>
                  </a:lnTo>
                  <a:lnTo>
                    <a:pt x="444" y="1316"/>
                  </a:lnTo>
                  <a:lnTo>
                    <a:pt x="558" y="1400"/>
                  </a:lnTo>
                  <a:lnTo>
                    <a:pt x="697" y="1400"/>
                  </a:lnTo>
                  <a:lnTo>
                    <a:pt x="895" y="1346"/>
                  </a:lnTo>
                  <a:lnTo>
                    <a:pt x="1026" y="1346"/>
                  </a:lnTo>
                  <a:lnTo>
                    <a:pt x="1147" y="1358"/>
                  </a:lnTo>
                  <a:lnTo>
                    <a:pt x="991" y="1412"/>
                  </a:lnTo>
                  <a:lnTo>
                    <a:pt x="804" y="1538"/>
                  </a:lnTo>
                  <a:lnTo>
                    <a:pt x="804" y="1574"/>
                  </a:lnTo>
                  <a:lnTo>
                    <a:pt x="762" y="1645"/>
                  </a:lnTo>
                  <a:lnTo>
                    <a:pt x="726" y="1718"/>
                  </a:lnTo>
                  <a:lnTo>
                    <a:pt x="732" y="1754"/>
                  </a:lnTo>
                  <a:lnTo>
                    <a:pt x="768" y="1742"/>
                  </a:lnTo>
                  <a:lnTo>
                    <a:pt x="829" y="1730"/>
                  </a:lnTo>
                  <a:lnTo>
                    <a:pt x="865" y="1693"/>
                  </a:lnTo>
                  <a:lnTo>
                    <a:pt x="925" y="1663"/>
                  </a:lnTo>
                  <a:lnTo>
                    <a:pt x="991" y="1699"/>
                  </a:lnTo>
                  <a:lnTo>
                    <a:pt x="1087" y="1675"/>
                  </a:lnTo>
                  <a:lnTo>
                    <a:pt x="1135" y="1627"/>
                  </a:lnTo>
                  <a:lnTo>
                    <a:pt x="1147" y="1687"/>
                  </a:lnTo>
                  <a:lnTo>
                    <a:pt x="1183" y="1669"/>
                  </a:lnTo>
                  <a:lnTo>
                    <a:pt x="1333" y="1514"/>
                  </a:lnTo>
                  <a:lnTo>
                    <a:pt x="1399" y="1436"/>
                  </a:lnTo>
                  <a:lnTo>
                    <a:pt x="1526" y="1382"/>
                  </a:lnTo>
                  <a:lnTo>
                    <a:pt x="1615" y="1334"/>
                  </a:lnTo>
                  <a:lnTo>
                    <a:pt x="1627" y="1346"/>
                  </a:lnTo>
                  <a:lnTo>
                    <a:pt x="1645" y="1370"/>
                  </a:lnTo>
                  <a:lnTo>
                    <a:pt x="1669" y="1400"/>
                  </a:lnTo>
                  <a:lnTo>
                    <a:pt x="1681" y="1430"/>
                  </a:lnTo>
                  <a:lnTo>
                    <a:pt x="1687" y="1448"/>
                  </a:lnTo>
                  <a:lnTo>
                    <a:pt x="1699" y="1466"/>
                  </a:lnTo>
                  <a:lnTo>
                    <a:pt x="1729" y="1520"/>
                  </a:lnTo>
                  <a:lnTo>
                    <a:pt x="1747" y="1550"/>
                  </a:lnTo>
                  <a:lnTo>
                    <a:pt x="1766" y="1574"/>
                  </a:lnTo>
                  <a:lnTo>
                    <a:pt x="1772" y="1586"/>
                  </a:lnTo>
                  <a:lnTo>
                    <a:pt x="1778" y="1592"/>
                  </a:lnTo>
                  <a:lnTo>
                    <a:pt x="2124" y="2248"/>
                  </a:lnTo>
                  <a:lnTo>
                    <a:pt x="2215" y="2266"/>
                  </a:lnTo>
                  <a:lnTo>
                    <a:pt x="1693" y="1322"/>
                  </a:lnTo>
                  <a:lnTo>
                    <a:pt x="1723" y="1262"/>
                  </a:lnTo>
                  <a:lnTo>
                    <a:pt x="1861" y="1165"/>
                  </a:lnTo>
                  <a:lnTo>
                    <a:pt x="1988" y="1129"/>
                  </a:lnTo>
                  <a:lnTo>
                    <a:pt x="2173" y="1099"/>
                  </a:lnTo>
                  <a:lnTo>
                    <a:pt x="2318" y="1075"/>
                  </a:lnTo>
                  <a:lnTo>
                    <a:pt x="2390" y="1009"/>
                  </a:lnTo>
                  <a:lnTo>
                    <a:pt x="2570" y="895"/>
                  </a:lnTo>
                  <a:lnTo>
                    <a:pt x="2570" y="805"/>
                  </a:lnTo>
                  <a:lnTo>
                    <a:pt x="2516" y="787"/>
                  </a:lnTo>
                  <a:lnTo>
                    <a:pt x="2342" y="781"/>
                  </a:lnTo>
                  <a:lnTo>
                    <a:pt x="2042" y="871"/>
                  </a:lnTo>
                  <a:lnTo>
                    <a:pt x="2114" y="763"/>
                  </a:lnTo>
                  <a:lnTo>
                    <a:pt x="2264" y="624"/>
                  </a:lnTo>
                  <a:lnTo>
                    <a:pt x="2408" y="433"/>
                  </a:lnTo>
                  <a:lnTo>
                    <a:pt x="2414" y="433"/>
                  </a:lnTo>
                  <a:lnTo>
                    <a:pt x="2426" y="421"/>
                  </a:lnTo>
                  <a:lnTo>
                    <a:pt x="2456" y="397"/>
                  </a:lnTo>
                  <a:lnTo>
                    <a:pt x="2474" y="379"/>
                  </a:lnTo>
                  <a:lnTo>
                    <a:pt x="2486" y="367"/>
                  </a:lnTo>
                  <a:lnTo>
                    <a:pt x="2492" y="355"/>
                  </a:lnTo>
                  <a:lnTo>
                    <a:pt x="2486" y="349"/>
                  </a:lnTo>
                  <a:lnTo>
                    <a:pt x="2474" y="337"/>
                  </a:lnTo>
                  <a:lnTo>
                    <a:pt x="2474" y="307"/>
                  </a:lnTo>
                  <a:lnTo>
                    <a:pt x="2474" y="271"/>
                  </a:lnTo>
                  <a:lnTo>
                    <a:pt x="2480" y="228"/>
                  </a:lnTo>
                  <a:lnTo>
                    <a:pt x="2492" y="192"/>
                  </a:lnTo>
                  <a:lnTo>
                    <a:pt x="2498" y="156"/>
                  </a:lnTo>
                  <a:lnTo>
                    <a:pt x="2504" y="132"/>
                  </a:lnTo>
                  <a:lnTo>
                    <a:pt x="2504" y="126"/>
                  </a:lnTo>
                  <a:lnTo>
                    <a:pt x="2492" y="36"/>
                  </a:lnTo>
                  <a:lnTo>
                    <a:pt x="2492" y="36"/>
                  </a:lnTo>
                  <a:lnTo>
                    <a:pt x="2492" y="24"/>
                  </a:lnTo>
                  <a:lnTo>
                    <a:pt x="2498" y="0"/>
                  </a:lnTo>
                  <a:lnTo>
                    <a:pt x="2102" y="0"/>
                  </a:lnTo>
                  <a:lnTo>
                    <a:pt x="2006" y="60"/>
                  </a:lnTo>
                  <a:lnTo>
                    <a:pt x="1909" y="90"/>
                  </a:lnTo>
                  <a:lnTo>
                    <a:pt x="1808" y="337"/>
                  </a:lnTo>
                  <a:lnTo>
                    <a:pt x="1747" y="535"/>
                  </a:lnTo>
                  <a:lnTo>
                    <a:pt x="1687" y="588"/>
                  </a:lnTo>
                  <a:lnTo>
                    <a:pt x="1711" y="469"/>
                  </a:lnTo>
                  <a:lnTo>
                    <a:pt x="1687" y="343"/>
                  </a:lnTo>
                  <a:lnTo>
                    <a:pt x="1633" y="144"/>
                  </a:lnTo>
                  <a:lnTo>
                    <a:pt x="1585" y="12"/>
                  </a:lnTo>
                  <a:lnTo>
                    <a:pt x="1579" y="0"/>
                  </a:lnTo>
                  <a:lnTo>
                    <a:pt x="786" y="0"/>
                  </a:lnTo>
                  <a:lnTo>
                    <a:pt x="738" y="186"/>
                  </a:lnTo>
                  <a:lnTo>
                    <a:pt x="756" y="463"/>
                  </a:lnTo>
                  <a:lnTo>
                    <a:pt x="756" y="463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728" name="Freeform 8"/>
            <p:cNvSpPr>
              <a:spLocks/>
            </p:cNvSpPr>
            <p:nvPr/>
          </p:nvSpPr>
          <p:spPr bwMode="hidden">
            <a:xfrm>
              <a:off x="3525" y="1"/>
              <a:ext cx="2185" cy="1508"/>
            </a:xfrm>
            <a:custGeom>
              <a:avLst/>
              <a:gdLst>
                <a:gd name="T0" fmla="*/ 1034 w 2176"/>
                <a:gd name="T1" fmla="*/ 767 h 1505"/>
                <a:gd name="T2" fmla="*/ 1190 w 2176"/>
                <a:gd name="T3" fmla="*/ 1235 h 1505"/>
                <a:gd name="T4" fmla="*/ 956 w 2176"/>
                <a:gd name="T5" fmla="*/ 1193 h 1505"/>
                <a:gd name="T6" fmla="*/ 723 w 2176"/>
                <a:gd name="T7" fmla="*/ 1127 h 1505"/>
                <a:gd name="T8" fmla="*/ 442 w 2176"/>
                <a:gd name="T9" fmla="*/ 1109 h 1505"/>
                <a:gd name="T10" fmla="*/ 0 w 2176"/>
                <a:gd name="T11" fmla="*/ 1079 h 1505"/>
                <a:gd name="T12" fmla="*/ 30 w 2176"/>
                <a:gd name="T13" fmla="*/ 1115 h 1505"/>
                <a:gd name="T14" fmla="*/ 496 w 2176"/>
                <a:gd name="T15" fmla="*/ 1133 h 1505"/>
                <a:gd name="T16" fmla="*/ 777 w 2176"/>
                <a:gd name="T17" fmla="*/ 1187 h 1505"/>
                <a:gd name="T18" fmla="*/ 1130 w 2176"/>
                <a:gd name="T19" fmla="*/ 1301 h 1505"/>
                <a:gd name="T20" fmla="*/ 1070 w 2176"/>
                <a:gd name="T21" fmla="*/ 1319 h 1505"/>
                <a:gd name="T22" fmla="*/ 711 w 2176"/>
                <a:gd name="T23" fmla="*/ 1505 h 1505"/>
                <a:gd name="T24" fmla="*/ 765 w 2176"/>
                <a:gd name="T25" fmla="*/ 1481 h 1505"/>
                <a:gd name="T26" fmla="*/ 861 w 2176"/>
                <a:gd name="T27" fmla="*/ 1439 h 1505"/>
                <a:gd name="T28" fmla="*/ 1022 w 2176"/>
                <a:gd name="T29" fmla="*/ 1355 h 1505"/>
                <a:gd name="T30" fmla="*/ 1214 w 2176"/>
                <a:gd name="T31" fmla="*/ 1295 h 1505"/>
                <a:gd name="T32" fmla="*/ 1267 w 2176"/>
                <a:gd name="T33" fmla="*/ 1223 h 1505"/>
                <a:gd name="T34" fmla="*/ 1632 w 2176"/>
                <a:gd name="T35" fmla="*/ 1043 h 1505"/>
                <a:gd name="T36" fmla="*/ 1931 w 2176"/>
                <a:gd name="T37" fmla="*/ 953 h 1505"/>
                <a:gd name="T38" fmla="*/ 2176 w 2176"/>
                <a:gd name="T39" fmla="*/ 821 h 1505"/>
                <a:gd name="T40" fmla="*/ 1961 w 2176"/>
                <a:gd name="T41" fmla="*/ 911 h 1505"/>
                <a:gd name="T42" fmla="*/ 1656 w 2176"/>
                <a:gd name="T43" fmla="*/ 989 h 1505"/>
                <a:gd name="T44" fmla="*/ 1339 w 2176"/>
                <a:gd name="T45" fmla="*/ 1151 h 1505"/>
                <a:gd name="T46" fmla="*/ 1501 w 2176"/>
                <a:gd name="T47" fmla="*/ 905 h 1505"/>
                <a:gd name="T48" fmla="*/ 1620 w 2176"/>
                <a:gd name="T49" fmla="*/ 545 h 1505"/>
                <a:gd name="T50" fmla="*/ 1740 w 2176"/>
                <a:gd name="T51" fmla="*/ 372 h 1505"/>
                <a:gd name="T52" fmla="*/ 1979 w 2176"/>
                <a:gd name="T53" fmla="*/ 60 h 1505"/>
                <a:gd name="T54" fmla="*/ 2003 w 2176"/>
                <a:gd name="T55" fmla="*/ 0 h 1505"/>
                <a:gd name="T56" fmla="*/ 1973 w 2176"/>
                <a:gd name="T57" fmla="*/ 0 h 1505"/>
                <a:gd name="T58" fmla="*/ 1596 w 2176"/>
                <a:gd name="T59" fmla="*/ 480 h 1505"/>
                <a:gd name="T60" fmla="*/ 1477 w 2176"/>
                <a:gd name="T61" fmla="*/ 887 h 1505"/>
                <a:gd name="T62" fmla="*/ 1255 w 2176"/>
                <a:gd name="T63" fmla="*/ 1175 h 1505"/>
                <a:gd name="T64" fmla="*/ 1130 w 2176"/>
                <a:gd name="T65" fmla="*/ 905 h 1505"/>
                <a:gd name="T66" fmla="*/ 1010 w 2176"/>
                <a:gd name="T67" fmla="*/ 540 h 1505"/>
                <a:gd name="T68" fmla="*/ 885 w 2176"/>
                <a:gd name="T69" fmla="*/ 222 h 1505"/>
                <a:gd name="T70" fmla="*/ 789 w 2176"/>
                <a:gd name="T71" fmla="*/ 0 h 1505"/>
                <a:gd name="T72" fmla="*/ 753 w 2176"/>
                <a:gd name="T73" fmla="*/ 0 h 1505"/>
                <a:gd name="T74" fmla="*/ 903 w 2176"/>
                <a:gd name="T75" fmla="*/ 354 h 1505"/>
                <a:gd name="T76" fmla="*/ 1034 w 2176"/>
                <a:gd name="T77" fmla="*/ 767 h 1505"/>
                <a:gd name="T78" fmla="*/ 1034 w 2176"/>
                <a:gd name="T79" fmla="*/ 767 h 15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176" h="1505">
                  <a:moveTo>
                    <a:pt x="1034" y="767"/>
                  </a:moveTo>
                  <a:lnTo>
                    <a:pt x="1190" y="1235"/>
                  </a:lnTo>
                  <a:lnTo>
                    <a:pt x="956" y="1193"/>
                  </a:lnTo>
                  <a:lnTo>
                    <a:pt x="723" y="1127"/>
                  </a:lnTo>
                  <a:lnTo>
                    <a:pt x="442" y="1109"/>
                  </a:lnTo>
                  <a:lnTo>
                    <a:pt x="0" y="1079"/>
                  </a:lnTo>
                  <a:lnTo>
                    <a:pt x="30" y="1115"/>
                  </a:lnTo>
                  <a:lnTo>
                    <a:pt x="496" y="1133"/>
                  </a:lnTo>
                  <a:lnTo>
                    <a:pt x="777" y="1187"/>
                  </a:lnTo>
                  <a:lnTo>
                    <a:pt x="1130" y="1301"/>
                  </a:lnTo>
                  <a:lnTo>
                    <a:pt x="1070" y="1319"/>
                  </a:lnTo>
                  <a:lnTo>
                    <a:pt x="711" y="1505"/>
                  </a:lnTo>
                  <a:lnTo>
                    <a:pt x="765" y="1481"/>
                  </a:lnTo>
                  <a:lnTo>
                    <a:pt x="861" y="1439"/>
                  </a:lnTo>
                  <a:lnTo>
                    <a:pt x="1022" y="1355"/>
                  </a:lnTo>
                  <a:lnTo>
                    <a:pt x="1214" y="1295"/>
                  </a:lnTo>
                  <a:lnTo>
                    <a:pt x="1267" y="1223"/>
                  </a:lnTo>
                  <a:lnTo>
                    <a:pt x="1632" y="1043"/>
                  </a:lnTo>
                  <a:lnTo>
                    <a:pt x="1931" y="953"/>
                  </a:lnTo>
                  <a:lnTo>
                    <a:pt x="2176" y="821"/>
                  </a:lnTo>
                  <a:lnTo>
                    <a:pt x="1961" y="911"/>
                  </a:lnTo>
                  <a:lnTo>
                    <a:pt x="1656" y="989"/>
                  </a:lnTo>
                  <a:lnTo>
                    <a:pt x="1339" y="1151"/>
                  </a:lnTo>
                  <a:lnTo>
                    <a:pt x="1501" y="905"/>
                  </a:lnTo>
                  <a:lnTo>
                    <a:pt x="1620" y="545"/>
                  </a:lnTo>
                  <a:lnTo>
                    <a:pt x="1740" y="372"/>
                  </a:lnTo>
                  <a:lnTo>
                    <a:pt x="1979" y="60"/>
                  </a:lnTo>
                  <a:lnTo>
                    <a:pt x="2003" y="0"/>
                  </a:lnTo>
                  <a:lnTo>
                    <a:pt x="1973" y="0"/>
                  </a:lnTo>
                  <a:lnTo>
                    <a:pt x="1596" y="480"/>
                  </a:lnTo>
                  <a:lnTo>
                    <a:pt x="1477" y="887"/>
                  </a:lnTo>
                  <a:lnTo>
                    <a:pt x="1255" y="1175"/>
                  </a:lnTo>
                  <a:lnTo>
                    <a:pt x="1130" y="905"/>
                  </a:lnTo>
                  <a:lnTo>
                    <a:pt x="1010" y="540"/>
                  </a:lnTo>
                  <a:lnTo>
                    <a:pt x="885" y="222"/>
                  </a:lnTo>
                  <a:lnTo>
                    <a:pt x="789" y="0"/>
                  </a:lnTo>
                  <a:lnTo>
                    <a:pt x="753" y="0"/>
                  </a:lnTo>
                  <a:lnTo>
                    <a:pt x="903" y="354"/>
                  </a:lnTo>
                  <a:lnTo>
                    <a:pt x="1034" y="767"/>
                  </a:lnTo>
                  <a:lnTo>
                    <a:pt x="1034" y="767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729" name="Freeform 9"/>
            <p:cNvSpPr>
              <a:spLocks/>
            </p:cNvSpPr>
            <p:nvPr/>
          </p:nvSpPr>
          <p:spPr bwMode="hidden">
            <a:xfrm>
              <a:off x="0" y="649"/>
              <a:ext cx="816" cy="806"/>
            </a:xfrm>
            <a:custGeom>
              <a:avLst/>
              <a:gdLst>
                <a:gd name="T0" fmla="*/ 161 w 813"/>
                <a:gd name="T1" fmla="*/ 564 h 804"/>
                <a:gd name="T2" fmla="*/ 329 w 813"/>
                <a:gd name="T3" fmla="*/ 438 h 804"/>
                <a:gd name="T4" fmla="*/ 646 w 813"/>
                <a:gd name="T5" fmla="*/ 216 h 804"/>
                <a:gd name="T6" fmla="*/ 813 w 813"/>
                <a:gd name="T7" fmla="*/ 0 h 804"/>
                <a:gd name="T8" fmla="*/ 676 w 813"/>
                <a:gd name="T9" fmla="*/ 150 h 804"/>
                <a:gd name="T10" fmla="*/ 144 w 813"/>
                <a:gd name="T11" fmla="*/ 504 h 804"/>
                <a:gd name="T12" fmla="*/ 0 w 813"/>
                <a:gd name="T13" fmla="*/ 732 h 804"/>
                <a:gd name="T14" fmla="*/ 0 w 813"/>
                <a:gd name="T15" fmla="*/ 804 h 804"/>
                <a:gd name="T16" fmla="*/ 161 w 813"/>
                <a:gd name="T17" fmla="*/ 564 h 804"/>
                <a:gd name="T18" fmla="*/ 161 w 813"/>
                <a:gd name="T19" fmla="*/ 564 h 8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13" h="804">
                  <a:moveTo>
                    <a:pt x="161" y="564"/>
                  </a:moveTo>
                  <a:lnTo>
                    <a:pt x="329" y="438"/>
                  </a:lnTo>
                  <a:lnTo>
                    <a:pt x="646" y="216"/>
                  </a:lnTo>
                  <a:lnTo>
                    <a:pt x="813" y="0"/>
                  </a:lnTo>
                  <a:lnTo>
                    <a:pt x="676" y="150"/>
                  </a:lnTo>
                  <a:lnTo>
                    <a:pt x="144" y="504"/>
                  </a:lnTo>
                  <a:lnTo>
                    <a:pt x="0" y="732"/>
                  </a:lnTo>
                  <a:lnTo>
                    <a:pt x="0" y="804"/>
                  </a:lnTo>
                  <a:lnTo>
                    <a:pt x="161" y="564"/>
                  </a:lnTo>
                  <a:lnTo>
                    <a:pt x="161" y="564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730" name="Freeform 10"/>
            <p:cNvSpPr>
              <a:spLocks/>
            </p:cNvSpPr>
            <p:nvPr/>
          </p:nvSpPr>
          <p:spPr bwMode="hidden">
            <a:xfrm>
              <a:off x="0" y="1545"/>
              <a:ext cx="762" cy="107"/>
            </a:xfrm>
            <a:custGeom>
              <a:avLst/>
              <a:gdLst>
                <a:gd name="T0" fmla="*/ 460 w 759"/>
                <a:gd name="T1" fmla="*/ 66 h 107"/>
                <a:gd name="T2" fmla="*/ 759 w 759"/>
                <a:gd name="T3" fmla="*/ 0 h 107"/>
                <a:gd name="T4" fmla="*/ 496 w 759"/>
                <a:gd name="T5" fmla="*/ 36 h 107"/>
                <a:gd name="T6" fmla="*/ 138 w 759"/>
                <a:gd name="T7" fmla="*/ 48 h 107"/>
                <a:gd name="T8" fmla="*/ 0 w 759"/>
                <a:gd name="T9" fmla="*/ 78 h 107"/>
                <a:gd name="T10" fmla="*/ 0 w 759"/>
                <a:gd name="T11" fmla="*/ 107 h 107"/>
                <a:gd name="T12" fmla="*/ 96 w 759"/>
                <a:gd name="T13" fmla="*/ 89 h 107"/>
                <a:gd name="T14" fmla="*/ 460 w 759"/>
                <a:gd name="T15" fmla="*/ 66 h 107"/>
                <a:gd name="T16" fmla="*/ 460 w 759"/>
                <a:gd name="T17" fmla="*/ 66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59" h="107">
                  <a:moveTo>
                    <a:pt x="460" y="66"/>
                  </a:moveTo>
                  <a:lnTo>
                    <a:pt x="759" y="0"/>
                  </a:lnTo>
                  <a:lnTo>
                    <a:pt x="496" y="36"/>
                  </a:lnTo>
                  <a:lnTo>
                    <a:pt x="138" y="48"/>
                  </a:lnTo>
                  <a:lnTo>
                    <a:pt x="0" y="78"/>
                  </a:lnTo>
                  <a:lnTo>
                    <a:pt x="0" y="107"/>
                  </a:lnTo>
                  <a:lnTo>
                    <a:pt x="96" y="89"/>
                  </a:lnTo>
                  <a:lnTo>
                    <a:pt x="460" y="66"/>
                  </a:lnTo>
                  <a:lnTo>
                    <a:pt x="460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731" name="Freeform 11"/>
            <p:cNvSpPr>
              <a:spLocks/>
            </p:cNvSpPr>
            <p:nvPr/>
          </p:nvSpPr>
          <p:spPr bwMode="hidden">
            <a:xfrm>
              <a:off x="2314" y="3431"/>
              <a:ext cx="3182" cy="745"/>
            </a:xfrm>
            <a:custGeom>
              <a:avLst/>
              <a:gdLst>
                <a:gd name="T0" fmla="*/ 1387 w 3169"/>
                <a:gd name="T1" fmla="*/ 239 h 743"/>
                <a:gd name="T2" fmla="*/ 1734 w 3169"/>
                <a:gd name="T3" fmla="*/ 233 h 743"/>
                <a:gd name="T4" fmla="*/ 2087 w 3169"/>
                <a:gd name="T5" fmla="*/ 251 h 743"/>
                <a:gd name="T6" fmla="*/ 2505 w 3169"/>
                <a:gd name="T7" fmla="*/ 233 h 743"/>
                <a:gd name="T8" fmla="*/ 3169 w 3169"/>
                <a:gd name="T9" fmla="*/ 204 h 743"/>
                <a:gd name="T10" fmla="*/ 3115 w 3169"/>
                <a:gd name="T11" fmla="*/ 186 h 743"/>
                <a:gd name="T12" fmla="*/ 2422 w 3169"/>
                <a:gd name="T13" fmla="*/ 221 h 743"/>
                <a:gd name="T14" fmla="*/ 2003 w 3169"/>
                <a:gd name="T15" fmla="*/ 221 h 743"/>
                <a:gd name="T16" fmla="*/ 1459 w 3169"/>
                <a:gd name="T17" fmla="*/ 186 h 743"/>
                <a:gd name="T18" fmla="*/ 1543 w 3169"/>
                <a:gd name="T19" fmla="*/ 168 h 743"/>
                <a:gd name="T20" fmla="*/ 2039 w 3169"/>
                <a:gd name="T21" fmla="*/ 0 h 743"/>
                <a:gd name="T22" fmla="*/ 1961 w 3169"/>
                <a:gd name="T23" fmla="*/ 24 h 743"/>
                <a:gd name="T24" fmla="*/ 1836 w 3169"/>
                <a:gd name="T25" fmla="*/ 66 h 743"/>
                <a:gd name="T26" fmla="*/ 1602 w 3169"/>
                <a:gd name="T27" fmla="*/ 138 h 743"/>
                <a:gd name="T28" fmla="*/ 1339 w 3169"/>
                <a:gd name="T29" fmla="*/ 198 h 743"/>
                <a:gd name="T30" fmla="*/ 1268 w 3169"/>
                <a:gd name="T31" fmla="*/ 251 h 743"/>
                <a:gd name="T32" fmla="*/ 765 w 3169"/>
                <a:gd name="T33" fmla="*/ 413 h 743"/>
                <a:gd name="T34" fmla="*/ 335 w 3169"/>
                <a:gd name="T35" fmla="*/ 503 h 743"/>
                <a:gd name="T36" fmla="*/ 0 w 3169"/>
                <a:gd name="T37" fmla="*/ 617 h 743"/>
                <a:gd name="T38" fmla="*/ 299 w 3169"/>
                <a:gd name="T39" fmla="*/ 539 h 743"/>
                <a:gd name="T40" fmla="*/ 735 w 3169"/>
                <a:gd name="T41" fmla="*/ 449 h 743"/>
                <a:gd name="T42" fmla="*/ 1178 w 3169"/>
                <a:gd name="T43" fmla="*/ 311 h 743"/>
                <a:gd name="T44" fmla="*/ 981 w 3169"/>
                <a:gd name="T45" fmla="*/ 491 h 743"/>
                <a:gd name="T46" fmla="*/ 867 w 3169"/>
                <a:gd name="T47" fmla="*/ 743 h 743"/>
                <a:gd name="T48" fmla="*/ 861 w 3169"/>
                <a:gd name="T49" fmla="*/ 743 h 743"/>
                <a:gd name="T50" fmla="*/ 933 w 3169"/>
                <a:gd name="T51" fmla="*/ 743 h 743"/>
                <a:gd name="T52" fmla="*/ 1022 w 3169"/>
                <a:gd name="T53" fmla="*/ 497 h 743"/>
                <a:gd name="T54" fmla="*/ 1297 w 3169"/>
                <a:gd name="T55" fmla="*/ 281 h 743"/>
                <a:gd name="T56" fmla="*/ 1531 w 3169"/>
                <a:gd name="T57" fmla="*/ 449 h 743"/>
                <a:gd name="T58" fmla="*/ 1770 w 3169"/>
                <a:gd name="T59" fmla="*/ 677 h 743"/>
                <a:gd name="T60" fmla="*/ 1854 w 3169"/>
                <a:gd name="T61" fmla="*/ 743 h 743"/>
                <a:gd name="T62" fmla="*/ 1919 w 3169"/>
                <a:gd name="T63" fmla="*/ 743 h 743"/>
                <a:gd name="T64" fmla="*/ 1692 w 3169"/>
                <a:gd name="T65" fmla="*/ 527 h 743"/>
                <a:gd name="T66" fmla="*/ 1387 w 3169"/>
                <a:gd name="T67" fmla="*/ 239 h 743"/>
                <a:gd name="T68" fmla="*/ 1387 w 3169"/>
                <a:gd name="T69" fmla="*/ 239 h 7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169" h="743">
                  <a:moveTo>
                    <a:pt x="1387" y="239"/>
                  </a:moveTo>
                  <a:lnTo>
                    <a:pt x="1734" y="233"/>
                  </a:lnTo>
                  <a:lnTo>
                    <a:pt x="2087" y="251"/>
                  </a:lnTo>
                  <a:lnTo>
                    <a:pt x="2505" y="233"/>
                  </a:lnTo>
                  <a:lnTo>
                    <a:pt x="3169" y="204"/>
                  </a:lnTo>
                  <a:lnTo>
                    <a:pt x="3115" y="186"/>
                  </a:lnTo>
                  <a:lnTo>
                    <a:pt x="2422" y="221"/>
                  </a:lnTo>
                  <a:lnTo>
                    <a:pt x="2003" y="221"/>
                  </a:lnTo>
                  <a:lnTo>
                    <a:pt x="1459" y="186"/>
                  </a:lnTo>
                  <a:lnTo>
                    <a:pt x="1543" y="168"/>
                  </a:lnTo>
                  <a:lnTo>
                    <a:pt x="2039" y="0"/>
                  </a:lnTo>
                  <a:lnTo>
                    <a:pt x="1961" y="24"/>
                  </a:lnTo>
                  <a:lnTo>
                    <a:pt x="1836" y="66"/>
                  </a:lnTo>
                  <a:lnTo>
                    <a:pt x="1602" y="138"/>
                  </a:lnTo>
                  <a:lnTo>
                    <a:pt x="1339" y="198"/>
                  </a:lnTo>
                  <a:lnTo>
                    <a:pt x="1268" y="251"/>
                  </a:lnTo>
                  <a:lnTo>
                    <a:pt x="765" y="413"/>
                  </a:lnTo>
                  <a:lnTo>
                    <a:pt x="335" y="503"/>
                  </a:lnTo>
                  <a:lnTo>
                    <a:pt x="0" y="617"/>
                  </a:lnTo>
                  <a:lnTo>
                    <a:pt x="299" y="539"/>
                  </a:lnTo>
                  <a:lnTo>
                    <a:pt x="735" y="449"/>
                  </a:lnTo>
                  <a:lnTo>
                    <a:pt x="1178" y="311"/>
                  </a:lnTo>
                  <a:lnTo>
                    <a:pt x="981" y="491"/>
                  </a:lnTo>
                  <a:lnTo>
                    <a:pt x="867" y="743"/>
                  </a:lnTo>
                  <a:lnTo>
                    <a:pt x="861" y="743"/>
                  </a:lnTo>
                  <a:lnTo>
                    <a:pt x="933" y="743"/>
                  </a:lnTo>
                  <a:lnTo>
                    <a:pt x="1022" y="497"/>
                  </a:lnTo>
                  <a:lnTo>
                    <a:pt x="1297" y="281"/>
                  </a:lnTo>
                  <a:lnTo>
                    <a:pt x="1531" y="449"/>
                  </a:lnTo>
                  <a:lnTo>
                    <a:pt x="1770" y="677"/>
                  </a:lnTo>
                  <a:lnTo>
                    <a:pt x="1854" y="743"/>
                  </a:lnTo>
                  <a:lnTo>
                    <a:pt x="1919" y="743"/>
                  </a:lnTo>
                  <a:lnTo>
                    <a:pt x="1692" y="527"/>
                  </a:lnTo>
                  <a:lnTo>
                    <a:pt x="1387" y="239"/>
                  </a:lnTo>
                  <a:lnTo>
                    <a:pt x="1387" y="239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732" name="Rectangle 12"/>
            <p:cNvSpPr>
              <a:spLocks noChangeArrowheads="1"/>
            </p:cNvSpPr>
            <p:nvPr/>
          </p:nvSpPr>
          <p:spPr bwMode="hidden">
            <a:xfrm>
              <a:off x="192" y="127"/>
              <a:ext cx="1" cy="1"/>
            </a:xfrm>
            <a:prstGeom prst="rect">
              <a:avLst/>
            </a:prstGeom>
            <a:solidFill>
              <a:srgbClr val="9A1E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733" name="Rectangle 13"/>
            <p:cNvSpPr>
              <a:spLocks noChangeArrowheads="1"/>
            </p:cNvSpPr>
            <p:nvPr/>
          </p:nvSpPr>
          <p:spPr bwMode="hidden">
            <a:xfrm>
              <a:off x="204" y="131"/>
              <a:ext cx="1" cy="1"/>
            </a:xfrm>
            <a:prstGeom prst="rect">
              <a:avLst/>
            </a:prstGeom>
            <a:solidFill>
              <a:srgbClr val="9A1E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734" name="Freeform 14"/>
            <p:cNvSpPr>
              <a:spLocks/>
            </p:cNvSpPr>
            <p:nvPr/>
          </p:nvSpPr>
          <p:spPr bwMode="hidden">
            <a:xfrm>
              <a:off x="0" y="4032"/>
              <a:ext cx="5760" cy="288"/>
            </a:xfrm>
            <a:custGeom>
              <a:avLst/>
              <a:gdLst>
                <a:gd name="T0" fmla="*/ 5740 w 5740"/>
                <a:gd name="T1" fmla="*/ 288 h 288"/>
                <a:gd name="T2" fmla="*/ 0 w 5740"/>
                <a:gd name="T3" fmla="*/ 288 h 288"/>
                <a:gd name="T4" fmla="*/ 0 w 5740"/>
                <a:gd name="T5" fmla="*/ 0 h 288"/>
                <a:gd name="T6" fmla="*/ 5740 w 5740"/>
                <a:gd name="T7" fmla="*/ 0 h 288"/>
                <a:gd name="T8" fmla="*/ 5740 w 5740"/>
                <a:gd name="T9" fmla="*/ 288 h 288"/>
                <a:gd name="T10" fmla="*/ 5740 w 5740"/>
                <a:gd name="T11" fmla="*/ 288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735" name="Freeform 15"/>
            <p:cNvSpPr>
              <a:spLocks/>
            </p:cNvSpPr>
            <p:nvPr/>
          </p:nvSpPr>
          <p:spPr bwMode="hidden">
            <a:xfrm>
              <a:off x="0" y="4032"/>
              <a:ext cx="5760" cy="336"/>
            </a:xfrm>
            <a:custGeom>
              <a:avLst/>
              <a:gdLst>
                <a:gd name="T0" fmla="*/ 5740 w 5740"/>
                <a:gd name="T1" fmla="*/ 288 h 288"/>
                <a:gd name="T2" fmla="*/ 0 w 5740"/>
                <a:gd name="T3" fmla="*/ 288 h 288"/>
                <a:gd name="T4" fmla="*/ 0 w 5740"/>
                <a:gd name="T5" fmla="*/ 0 h 288"/>
                <a:gd name="T6" fmla="*/ 5740 w 5740"/>
                <a:gd name="T7" fmla="*/ 0 h 288"/>
                <a:gd name="T8" fmla="*/ 5740 w 5740"/>
                <a:gd name="T9" fmla="*/ 288 h 288"/>
                <a:gd name="T10" fmla="*/ 5740 w 5740"/>
                <a:gd name="T11" fmla="*/ 288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736" name="Freeform 16"/>
            <p:cNvSpPr>
              <a:spLocks/>
            </p:cNvSpPr>
            <p:nvPr/>
          </p:nvSpPr>
          <p:spPr bwMode="hidden">
            <a:xfrm>
              <a:off x="0" y="0"/>
              <a:ext cx="5760" cy="288"/>
            </a:xfrm>
            <a:custGeom>
              <a:avLst/>
              <a:gdLst>
                <a:gd name="T0" fmla="*/ 5740 w 5740"/>
                <a:gd name="T1" fmla="*/ 288 h 288"/>
                <a:gd name="T2" fmla="*/ 0 w 5740"/>
                <a:gd name="T3" fmla="*/ 288 h 288"/>
                <a:gd name="T4" fmla="*/ 0 w 5740"/>
                <a:gd name="T5" fmla="*/ 0 h 288"/>
                <a:gd name="T6" fmla="*/ 5740 w 5740"/>
                <a:gd name="T7" fmla="*/ 0 h 288"/>
                <a:gd name="T8" fmla="*/ 5740 w 5740"/>
                <a:gd name="T9" fmla="*/ 288 h 288"/>
                <a:gd name="T10" fmla="*/ 5740 w 5740"/>
                <a:gd name="T11" fmla="*/ 288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56078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737" name="Freeform 17"/>
            <p:cNvSpPr>
              <a:spLocks/>
            </p:cNvSpPr>
            <p:nvPr/>
          </p:nvSpPr>
          <p:spPr bwMode="hidden">
            <a:xfrm>
              <a:off x="509" y="229"/>
              <a:ext cx="3188" cy="2024"/>
            </a:xfrm>
            <a:custGeom>
              <a:avLst/>
              <a:gdLst>
                <a:gd name="T0" fmla="*/ 871 w 3188"/>
                <a:gd name="T1" fmla="*/ 1423 h 2024"/>
                <a:gd name="T2" fmla="*/ 907 w 3188"/>
                <a:gd name="T3" fmla="*/ 1393 h 2024"/>
                <a:gd name="T4" fmla="*/ 991 w 3188"/>
                <a:gd name="T5" fmla="*/ 1320 h 2024"/>
                <a:gd name="T6" fmla="*/ 1033 w 3188"/>
                <a:gd name="T7" fmla="*/ 1297 h 2024"/>
                <a:gd name="T8" fmla="*/ 1086 w 3188"/>
                <a:gd name="T9" fmla="*/ 1249 h 2024"/>
                <a:gd name="T10" fmla="*/ 1123 w 3188"/>
                <a:gd name="T11" fmla="*/ 1219 h 2024"/>
                <a:gd name="T12" fmla="*/ 1057 w 3188"/>
                <a:gd name="T13" fmla="*/ 1153 h 2024"/>
                <a:gd name="T14" fmla="*/ 877 w 3188"/>
                <a:gd name="T15" fmla="*/ 1021 h 2024"/>
                <a:gd name="T16" fmla="*/ 655 w 3188"/>
                <a:gd name="T17" fmla="*/ 907 h 2024"/>
                <a:gd name="T18" fmla="*/ 655 w 3188"/>
                <a:gd name="T19" fmla="*/ 846 h 2024"/>
                <a:gd name="T20" fmla="*/ 643 w 3188"/>
                <a:gd name="T21" fmla="*/ 708 h 2024"/>
                <a:gd name="T22" fmla="*/ 552 w 3188"/>
                <a:gd name="T23" fmla="*/ 642 h 2024"/>
                <a:gd name="T24" fmla="*/ 510 w 3188"/>
                <a:gd name="T25" fmla="*/ 570 h 2024"/>
                <a:gd name="T26" fmla="*/ 637 w 3188"/>
                <a:gd name="T27" fmla="*/ 564 h 2024"/>
                <a:gd name="T28" fmla="*/ 763 w 3188"/>
                <a:gd name="T29" fmla="*/ 570 h 2024"/>
                <a:gd name="T30" fmla="*/ 1091 w 3188"/>
                <a:gd name="T31" fmla="*/ 850 h 2024"/>
                <a:gd name="T32" fmla="*/ 1009 w 3188"/>
                <a:gd name="T33" fmla="*/ 566 h 2024"/>
                <a:gd name="T34" fmla="*/ 1054 w 3188"/>
                <a:gd name="T35" fmla="*/ 265 h 2024"/>
                <a:gd name="T36" fmla="*/ 1249 w 3188"/>
                <a:gd name="T37" fmla="*/ 0 h 2024"/>
                <a:gd name="T38" fmla="*/ 1466 w 3188"/>
                <a:gd name="T39" fmla="*/ 292 h 2024"/>
                <a:gd name="T40" fmla="*/ 1475 w 3188"/>
                <a:gd name="T41" fmla="*/ 548 h 2024"/>
                <a:gd name="T42" fmla="*/ 1567 w 3188"/>
                <a:gd name="T43" fmla="*/ 630 h 2024"/>
                <a:gd name="T44" fmla="*/ 1795 w 3188"/>
                <a:gd name="T45" fmla="*/ 365 h 2024"/>
                <a:gd name="T46" fmla="*/ 2245 w 3188"/>
                <a:gd name="T47" fmla="*/ 150 h 2024"/>
                <a:gd name="T48" fmla="*/ 2618 w 3188"/>
                <a:gd name="T49" fmla="*/ 180 h 2024"/>
                <a:gd name="T50" fmla="*/ 3050 w 3188"/>
                <a:gd name="T51" fmla="*/ 150 h 2024"/>
                <a:gd name="T52" fmla="*/ 3140 w 3188"/>
                <a:gd name="T53" fmla="*/ 210 h 2024"/>
                <a:gd name="T54" fmla="*/ 2990 w 3188"/>
                <a:gd name="T55" fmla="*/ 210 h 2024"/>
                <a:gd name="T56" fmla="*/ 2834 w 3188"/>
                <a:gd name="T57" fmla="*/ 377 h 2024"/>
                <a:gd name="T58" fmla="*/ 2702 w 3188"/>
                <a:gd name="T59" fmla="*/ 648 h 2024"/>
                <a:gd name="T60" fmla="*/ 2582 w 3188"/>
                <a:gd name="T61" fmla="*/ 828 h 2024"/>
                <a:gd name="T62" fmla="*/ 2234 w 3188"/>
                <a:gd name="T63" fmla="*/ 1009 h 2024"/>
                <a:gd name="T64" fmla="*/ 1963 w 3188"/>
                <a:gd name="T65" fmla="*/ 1075 h 2024"/>
                <a:gd name="T66" fmla="*/ 2257 w 3188"/>
                <a:gd name="T67" fmla="*/ 1111 h 2024"/>
                <a:gd name="T68" fmla="*/ 2600 w 3188"/>
                <a:gd name="T69" fmla="*/ 1207 h 2024"/>
                <a:gd name="T70" fmla="*/ 2894 w 3188"/>
                <a:gd name="T71" fmla="*/ 1441 h 2024"/>
                <a:gd name="T72" fmla="*/ 3122 w 3188"/>
                <a:gd name="T73" fmla="*/ 1555 h 2024"/>
                <a:gd name="T74" fmla="*/ 3032 w 3188"/>
                <a:gd name="T75" fmla="*/ 1585 h 2024"/>
                <a:gd name="T76" fmla="*/ 3008 w 3188"/>
                <a:gd name="T77" fmla="*/ 1591 h 2024"/>
                <a:gd name="T78" fmla="*/ 2960 w 3188"/>
                <a:gd name="T79" fmla="*/ 1597 h 2024"/>
                <a:gd name="T80" fmla="*/ 2882 w 3188"/>
                <a:gd name="T81" fmla="*/ 1609 h 2024"/>
                <a:gd name="T82" fmla="*/ 2846 w 3188"/>
                <a:gd name="T83" fmla="*/ 1609 h 2024"/>
                <a:gd name="T84" fmla="*/ 2774 w 3188"/>
                <a:gd name="T85" fmla="*/ 1615 h 2024"/>
                <a:gd name="T86" fmla="*/ 2726 w 3188"/>
                <a:gd name="T87" fmla="*/ 1621 h 2024"/>
                <a:gd name="T88" fmla="*/ 2708 w 3188"/>
                <a:gd name="T89" fmla="*/ 1621 h 2024"/>
                <a:gd name="T90" fmla="*/ 2594 w 3188"/>
                <a:gd name="T91" fmla="*/ 1657 h 2024"/>
                <a:gd name="T92" fmla="*/ 2533 w 3188"/>
                <a:gd name="T93" fmla="*/ 1663 h 2024"/>
                <a:gd name="T94" fmla="*/ 2444 w 3188"/>
                <a:gd name="T95" fmla="*/ 1675 h 2024"/>
                <a:gd name="T96" fmla="*/ 2378 w 3188"/>
                <a:gd name="T97" fmla="*/ 1687 h 2024"/>
                <a:gd name="T98" fmla="*/ 2360 w 3188"/>
                <a:gd name="T99" fmla="*/ 1705 h 2024"/>
                <a:gd name="T100" fmla="*/ 2305 w 3188"/>
                <a:gd name="T101" fmla="*/ 1687 h 2024"/>
                <a:gd name="T102" fmla="*/ 2263 w 3188"/>
                <a:gd name="T103" fmla="*/ 1663 h 2024"/>
                <a:gd name="T104" fmla="*/ 2017 w 3188"/>
                <a:gd name="T105" fmla="*/ 1585 h 2024"/>
                <a:gd name="T106" fmla="*/ 1711 w 3188"/>
                <a:gd name="T107" fmla="*/ 1453 h 2024"/>
                <a:gd name="T108" fmla="*/ 1880 w 3188"/>
                <a:gd name="T109" fmla="*/ 1844 h 2024"/>
                <a:gd name="T110" fmla="*/ 1771 w 3188"/>
                <a:gd name="T111" fmla="*/ 1922 h 2024"/>
                <a:gd name="T112" fmla="*/ 1531 w 3188"/>
                <a:gd name="T113" fmla="*/ 1753 h 2024"/>
                <a:gd name="T114" fmla="*/ 1411 w 3188"/>
                <a:gd name="T115" fmla="*/ 1477 h 2024"/>
                <a:gd name="T116" fmla="*/ 1219 w 3188"/>
                <a:gd name="T117" fmla="*/ 1291 h 2024"/>
                <a:gd name="T118" fmla="*/ 127 w 3188"/>
                <a:gd name="T119" fmla="*/ 2006 h 2024"/>
                <a:gd name="T120" fmla="*/ 865 w 3188"/>
                <a:gd name="T121" fmla="*/ 1429 h 20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3188" h="2024">
                  <a:moveTo>
                    <a:pt x="865" y="1429"/>
                  </a:moveTo>
                  <a:lnTo>
                    <a:pt x="871" y="1423"/>
                  </a:lnTo>
                  <a:lnTo>
                    <a:pt x="889" y="1411"/>
                  </a:lnTo>
                  <a:lnTo>
                    <a:pt x="907" y="1393"/>
                  </a:lnTo>
                  <a:lnTo>
                    <a:pt x="937" y="1369"/>
                  </a:lnTo>
                  <a:lnTo>
                    <a:pt x="991" y="1320"/>
                  </a:lnTo>
                  <a:lnTo>
                    <a:pt x="1015" y="1309"/>
                  </a:lnTo>
                  <a:lnTo>
                    <a:pt x="1033" y="1297"/>
                  </a:lnTo>
                  <a:lnTo>
                    <a:pt x="1057" y="1279"/>
                  </a:lnTo>
                  <a:lnTo>
                    <a:pt x="1086" y="1249"/>
                  </a:lnTo>
                  <a:lnTo>
                    <a:pt x="1111" y="1225"/>
                  </a:lnTo>
                  <a:lnTo>
                    <a:pt x="1123" y="1219"/>
                  </a:lnTo>
                  <a:lnTo>
                    <a:pt x="1123" y="1213"/>
                  </a:lnTo>
                  <a:lnTo>
                    <a:pt x="1057" y="1153"/>
                  </a:lnTo>
                  <a:lnTo>
                    <a:pt x="979" y="1051"/>
                  </a:lnTo>
                  <a:lnTo>
                    <a:pt x="877" y="1021"/>
                  </a:lnTo>
                  <a:lnTo>
                    <a:pt x="685" y="931"/>
                  </a:lnTo>
                  <a:lnTo>
                    <a:pt x="655" y="907"/>
                  </a:lnTo>
                  <a:lnTo>
                    <a:pt x="721" y="876"/>
                  </a:lnTo>
                  <a:lnTo>
                    <a:pt x="655" y="846"/>
                  </a:lnTo>
                  <a:lnTo>
                    <a:pt x="612" y="774"/>
                  </a:lnTo>
                  <a:lnTo>
                    <a:pt x="643" y="708"/>
                  </a:lnTo>
                  <a:lnTo>
                    <a:pt x="600" y="660"/>
                  </a:lnTo>
                  <a:lnTo>
                    <a:pt x="552" y="642"/>
                  </a:lnTo>
                  <a:lnTo>
                    <a:pt x="528" y="594"/>
                  </a:lnTo>
                  <a:lnTo>
                    <a:pt x="510" y="570"/>
                  </a:lnTo>
                  <a:lnTo>
                    <a:pt x="552" y="552"/>
                  </a:lnTo>
                  <a:lnTo>
                    <a:pt x="637" y="564"/>
                  </a:lnTo>
                  <a:lnTo>
                    <a:pt x="721" y="576"/>
                  </a:lnTo>
                  <a:lnTo>
                    <a:pt x="763" y="570"/>
                  </a:lnTo>
                  <a:lnTo>
                    <a:pt x="931" y="696"/>
                  </a:lnTo>
                  <a:lnTo>
                    <a:pt x="1091" y="850"/>
                  </a:lnTo>
                  <a:lnTo>
                    <a:pt x="1073" y="685"/>
                  </a:lnTo>
                  <a:lnTo>
                    <a:pt x="1009" y="566"/>
                  </a:lnTo>
                  <a:lnTo>
                    <a:pt x="945" y="393"/>
                  </a:lnTo>
                  <a:lnTo>
                    <a:pt x="1054" y="265"/>
                  </a:lnTo>
                  <a:lnTo>
                    <a:pt x="1137" y="45"/>
                  </a:lnTo>
                  <a:lnTo>
                    <a:pt x="1249" y="0"/>
                  </a:lnTo>
                  <a:lnTo>
                    <a:pt x="1338" y="137"/>
                  </a:lnTo>
                  <a:lnTo>
                    <a:pt x="1466" y="292"/>
                  </a:lnTo>
                  <a:lnTo>
                    <a:pt x="1502" y="411"/>
                  </a:lnTo>
                  <a:lnTo>
                    <a:pt x="1475" y="548"/>
                  </a:lnTo>
                  <a:lnTo>
                    <a:pt x="1347" y="768"/>
                  </a:lnTo>
                  <a:lnTo>
                    <a:pt x="1567" y="630"/>
                  </a:lnTo>
                  <a:lnTo>
                    <a:pt x="1687" y="462"/>
                  </a:lnTo>
                  <a:lnTo>
                    <a:pt x="1795" y="365"/>
                  </a:lnTo>
                  <a:lnTo>
                    <a:pt x="1940" y="239"/>
                  </a:lnTo>
                  <a:lnTo>
                    <a:pt x="2245" y="150"/>
                  </a:lnTo>
                  <a:lnTo>
                    <a:pt x="2498" y="138"/>
                  </a:lnTo>
                  <a:lnTo>
                    <a:pt x="2618" y="180"/>
                  </a:lnTo>
                  <a:lnTo>
                    <a:pt x="2815" y="138"/>
                  </a:lnTo>
                  <a:lnTo>
                    <a:pt x="3050" y="150"/>
                  </a:lnTo>
                  <a:lnTo>
                    <a:pt x="3176" y="168"/>
                  </a:lnTo>
                  <a:lnTo>
                    <a:pt x="3140" y="210"/>
                  </a:lnTo>
                  <a:lnTo>
                    <a:pt x="3116" y="192"/>
                  </a:lnTo>
                  <a:lnTo>
                    <a:pt x="2990" y="210"/>
                  </a:lnTo>
                  <a:lnTo>
                    <a:pt x="2906" y="263"/>
                  </a:lnTo>
                  <a:lnTo>
                    <a:pt x="2834" y="377"/>
                  </a:lnTo>
                  <a:lnTo>
                    <a:pt x="2768" y="534"/>
                  </a:lnTo>
                  <a:lnTo>
                    <a:pt x="2702" y="648"/>
                  </a:lnTo>
                  <a:lnTo>
                    <a:pt x="2738" y="726"/>
                  </a:lnTo>
                  <a:lnTo>
                    <a:pt x="2582" y="828"/>
                  </a:lnTo>
                  <a:lnTo>
                    <a:pt x="2444" y="913"/>
                  </a:lnTo>
                  <a:lnTo>
                    <a:pt x="2234" y="1009"/>
                  </a:lnTo>
                  <a:lnTo>
                    <a:pt x="2096" y="1063"/>
                  </a:lnTo>
                  <a:lnTo>
                    <a:pt x="1963" y="1075"/>
                  </a:lnTo>
                  <a:lnTo>
                    <a:pt x="2035" y="1117"/>
                  </a:lnTo>
                  <a:lnTo>
                    <a:pt x="2257" y="1111"/>
                  </a:lnTo>
                  <a:lnTo>
                    <a:pt x="2545" y="1135"/>
                  </a:lnTo>
                  <a:lnTo>
                    <a:pt x="2600" y="1207"/>
                  </a:lnTo>
                  <a:lnTo>
                    <a:pt x="2726" y="1303"/>
                  </a:lnTo>
                  <a:lnTo>
                    <a:pt x="2894" y="1441"/>
                  </a:lnTo>
                  <a:lnTo>
                    <a:pt x="2984" y="1471"/>
                  </a:lnTo>
                  <a:lnTo>
                    <a:pt x="3122" y="1555"/>
                  </a:lnTo>
                  <a:lnTo>
                    <a:pt x="3188" y="1543"/>
                  </a:lnTo>
                  <a:lnTo>
                    <a:pt x="3032" y="1585"/>
                  </a:lnTo>
                  <a:lnTo>
                    <a:pt x="3026" y="1585"/>
                  </a:lnTo>
                  <a:lnTo>
                    <a:pt x="3008" y="1591"/>
                  </a:lnTo>
                  <a:lnTo>
                    <a:pt x="2984" y="1591"/>
                  </a:lnTo>
                  <a:lnTo>
                    <a:pt x="2960" y="1597"/>
                  </a:lnTo>
                  <a:lnTo>
                    <a:pt x="2906" y="1603"/>
                  </a:lnTo>
                  <a:lnTo>
                    <a:pt x="2882" y="1609"/>
                  </a:lnTo>
                  <a:lnTo>
                    <a:pt x="2864" y="1609"/>
                  </a:lnTo>
                  <a:lnTo>
                    <a:pt x="2846" y="1609"/>
                  </a:lnTo>
                  <a:lnTo>
                    <a:pt x="2828" y="1609"/>
                  </a:lnTo>
                  <a:lnTo>
                    <a:pt x="2774" y="1615"/>
                  </a:lnTo>
                  <a:lnTo>
                    <a:pt x="2750" y="1615"/>
                  </a:lnTo>
                  <a:lnTo>
                    <a:pt x="2726" y="1621"/>
                  </a:lnTo>
                  <a:lnTo>
                    <a:pt x="2714" y="1621"/>
                  </a:lnTo>
                  <a:lnTo>
                    <a:pt x="2708" y="1621"/>
                  </a:lnTo>
                  <a:lnTo>
                    <a:pt x="2606" y="1657"/>
                  </a:lnTo>
                  <a:lnTo>
                    <a:pt x="2594" y="1657"/>
                  </a:lnTo>
                  <a:lnTo>
                    <a:pt x="2569" y="1657"/>
                  </a:lnTo>
                  <a:lnTo>
                    <a:pt x="2533" y="1663"/>
                  </a:lnTo>
                  <a:lnTo>
                    <a:pt x="2486" y="1669"/>
                  </a:lnTo>
                  <a:lnTo>
                    <a:pt x="2444" y="1675"/>
                  </a:lnTo>
                  <a:lnTo>
                    <a:pt x="2408" y="1681"/>
                  </a:lnTo>
                  <a:lnTo>
                    <a:pt x="2378" y="1687"/>
                  </a:lnTo>
                  <a:lnTo>
                    <a:pt x="2366" y="1699"/>
                  </a:lnTo>
                  <a:lnTo>
                    <a:pt x="2360" y="1705"/>
                  </a:lnTo>
                  <a:lnTo>
                    <a:pt x="2342" y="1705"/>
                  </a:lnTo>
                  <a:lnTo>
                    <a:pt x="2305" y="1687"/>
                  </a:lnTo>
                  <a:lnTo>
                    <a:pt x="2275" y="1669"/>
                  </a:lnTo>
                  <a:lnTo>
                    <a:pt x="2263" y="1663"/>
                  </a:lnTo>
                  <a:lnTo>
                    <a:pt x="2257" y="1657"/>
                  </a:lnTo>
                  <a:lnTo>
                    <a:pt x="2017" y="1585"/>
                  </a:lnTo>
                  <a:lnTo>
                    <a:pt x="1844" y="1489"/>
                  </a:lnTo>
                  <a:lnTo>
                    <a:pt x="1711" y="1453"/>
                  </a:lnTo>
                  <a:lnTo>
                    <a:pt x="1856" y="1693"/>
                  </a:lnTo>
                  <a:lnTo>
                    <a:pt x="1880" y="1844"/>
                  </a:lnTo>
                  <a:lnTo>
                    <a:pt x="1856" y="1994"/>
                  </a:lnTo>
                  <a:lnTo>
                    <a:pt x="1771" y="1922"/>
                  </a:lnTo>
                  <a:lnTo>
                    <a:pt x="1616" y="1795"/>
                  </a:lnTo>
                  <a:lnTo>
                    <a:pt x="1531" y="1753"/>
                  </a:lnTo>
                  <a:lnTo>
                    <a:pt x="1483" y="1633"/>
                  </a:lnTo>
                  <a:lnTo>
                    <a:pt x="1411" y="1477"/>
                  </a:lnTo>
                  <a:lnTo>
                    <a:pt x="1358" y="1381"/>
                  </a:lnTo>
                  <a:lnTo>
                    <a:pt x="1219" y="1291"/>
                  </a:lnTo>
                  <a:lnTo>
                    <a:pt x="1147" y="1279"/>
                  </a:lnTo>
                  <a:lnTo>
                    <a:pt x="127" y="2006"/>
                  </a:lnTo>
                  <a:lnTo>
                    <a:pt x="0" y="2024"/>
                  </a:lnTo>
                  <a:lnTo>
                    <a:pt x="865" y="1429"/>
                  </a:lnTo>
                  <a:lnTo>
                    <a:pt x="865" y="1429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738" name="Freeform 18"/>
            <p:cNvSpPr>
              <a:spLocks/>
            </p:cNvSpPr>
            <p:nvPr/>
          </p:nvSpPr>
          <p:spPr bwMode="hidden">
            <a:xfrm>
              <a:off x="1344" y="293"/>
              <a:ext cx="2144" cy="1787"/>
            </a:xfrm>
            <a:custGeom>
              <a:avLst/>
              <a:gdLst>
                <a:gd name="T0" fmla="*/ 318 w 2144"/>
                <a:gd name="T1" fmla="*/ 1078 h 1787"/>
                <a:gd name="T2" fmla="*/ 217 w 2144"/>
                <a:gd name="T3" fmla="*/ 928 h 1787"/>
                <a:gd name="T4" fmla="*/ 102 w 2144"/>
                <a:gd name="T5" fmla="*/ 808 h 1787"/>
                <a:gd name="T6" fmla="*/ 36 w 2144"/>
                <a:gd name="T7" fmla="*/ 742 h 1787"/>
                <a:gd name="T8" fmla="*/ 0 w 2144"/>
                <a:gd name="T9" fmla="*/ 700 h 1787"/>
                <a:gd name="T10" fmla="*/ 270 w 2144"/>
                <a:gd name="T11" fmla="*/ 958 h 1787"/>
                <a:gd name="T12" fmla="*/ 294 w 2144"/>
                <a:gd name="T13" fmla="*/ 1006 h 1787"/>
                <a:gd name="T14" fmla="*/ 367 w 2144"/>
                <a:gd name="T15" fmla="*/ 670 h 1787"/>
                <a:gd name="T16" fmla="*/ 379 w 2144"/>
                <a:gd name="T17" fmla="*/ 411 h 1787"/>
                <a:gd name="T18" fmla="*/ 347 w 2144"/>
                <a:gd name="T19" fmla="*/ 118 h 1787"/>
                <a:gd name="T20" fmla="*/ 393 w 2144"/>
                <a:gd name="T21" fmla="*/ 0 h 1787"/>
                <a:gd name="T22" fmla="*/ 397 w 2144"/>
                <a:gd name="T23" fmla="*/ 357 h 1787"/>
                <a:gd name="T24" fmla="*/ 421 w 2144"/>
                <a:gd name="T25" fmla="*/ 609 h 1787"/>
                <a:gd name="T26" fmla="*/ 385 w 2144"/>
                <a:gd name="T27" fmla="*/ 826 h 1787"/>
                <a:gd name="T28" fmla="*/ 385 w 2144"/>
                <a:gd name="T29" fmla="*/ 1036 h 1787"/>
                <a:gd name="T30" fmla="*/ 877 w 2144"/>
                <a:gd name="T31" fmla="*/ 784 h 1787"/>
                <a:gd name="T32" fmla="*/ 1309 w 2144"/>
                <a:gd name="T33" fmla="*/ 555 h 1787"/>
                <a:gd name="T34" fmla="*/ 1802 w 2144"/>
                <a:gd name="T35" fmla="*/ 249 h 1787"/>
                <a:gd name="T36" fmla="*/ 2096 w 2144"/>
                <a:gd name="T37" fmla="*/ 69 h 1787"/>
                <a:gd name="T38" fmla="*/ 1814 w 2144"/>
                <a:gd name="T39" fmla="*/ 279 h 1787"/>
                <a:gd name="T40" fmla="*/ 1453 w 2144"/>
                <a:gd name="T41" fmla="*/ 501 h 1787"/>
                <a:gd name="T42" fmla="*/ 1123 w 2144"/>
                <a:gd name="T43" fmla="*/ 700 h 1787"/>
                <a:gd name="T44" fmla="*/ 739 w 2144"/>
                <a:gd name="T45" fmla="*/ 898 h 1787"/>
                <a:gd name="T46" fmla="*/ 463 w 2144"/>
                <a:gd name="T47" fmla="*/ 1084 h 1787"/>
                <a:gd name="T48" fmla="*/ 817 w 2144"/>
                <a:gd name="T49" fmla="*/ 1193 h 1787"/>
                <a:gd name="T50" fmla="*/ 1285 w 2144"/>
                <a:gd name="T51" fmla="*/ 1187 h 1787"/>
                <a:gd name="T52" fmla="*/ 1916 w 2144"/>
                <a:gd name="T53" fmla="*/ 1396 h 1787"/>
                <a:gd name="T54" fmla="*/ 2144 w 2144"/>
                <a:gd name="T55" fmla="*/ 1420 h 1787"/>
                <a:gd name="T56" fmla="*/ 1814 w 2144"/>
                <a:gd name="T57" fmla="*/ 1408 h 1787"/>
                <a:gd name="T58" fmla="*/ 1435 w 2144"/>
                <a:gd name="T59" fmla="*/ 1288 h 1787"/>
                <a:gd name="T60" fmla="*/ 1219 w 2144"/>
                <a:gd name="T61" fmla="*/ 1229 h 1787"/>
                <a:gd name="T62" fmla="*/ 799 w 2144"/>
                <a:gd name="T63" fmla="*/ 1223 h 1787"/>
                <a:gd name="T64" fmla="*/ 505 w 2144"/>
                <a:gd name="T65" fmla="*/ 1145 h 1787"/>
                <a:gd name="T66" fmla="*/ 733 w 2144"/>
                <a:gd name="T67" fmla="*/ 1378 h 1787"/>
                <a:gd name="T68" fmla="*/ 877 w 2144"/>
                <a:gd name="T69" fmla="*/ 1619 h 1787"/>
                <a:gd name="T70" fmla="*/ 1009 w 2144"/>
                <a:gd name="T71" fmla="*/ 1787 h 1787"/>
                <a:gd name="T72" fmla="*/ 817 w 2144"/>
                <a:gd name="T73" fmla="*/ 1607 h 1787"/>
                <a:gd name="T74" fmla="*/ 673 w 2144"/>
                <a:gd name="T75" fmla="*/ 1372 h 1787"/>
                <a:gd name="T76" fmla="*/ 415 w 2144"/>
                <a:gd name="T77" fmla="*/ 1109 h 1787"/>
                <a:gd name="T78" fmla="*/ 318 w 2144"/>
                <a:gd name="T79" fmla="*/ 1078 h 1787"/>
                <a:gd name="T80" fmla="*/ 318 w 2144"/>
                <a:gd name="T81" fmla="*/ 1078 h 17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144" h="1787">
                  <a:moveTo>
                    <a:pt x="318" y="1078"/>
                  </a:moveTo>
                  <a:lnTo>
                    <a:pt x="217" y="928"/>
                  </a:lnTo>
                  <a:lnTo>
                    <a:pt x="102" y="808"/>
                  </a:lnTo>
                  <a:lnTo>
                    <a:pt x="36" y="742"/>
                  </a:lnTo>
                  <a:lnTo>
                    <a:pt x="0" y="700"/>
                  </a:lnTo>
                  <a:lnTo>
                    <a:pt x="270" y="958"/>
                  </a:lnTo>
                  <a:lnTo>
                    <a:pt x="294" y="1006"/>
                  </a:lnTo>
                  <a:lnTo>
                    <a:pt x="367" y="670"/>
                  </a:lnTo>
                  <a:lnTo>
                    <a:pt x="379" y="411"/>
                  </a:lnTo>
                  <a:lnTo>
                    <a:pt x="347" y="118"/>
                  </a:lnTo>
                  <a:lnTo>
                    <a:pt x="393" y="0"/>
                  </a:lnTo>
                  <a:lnTo>
                    <a:pt x="397" y="357"/>
                  </a:lnTo>
                  <a:lnTo>
                    <a:pt x="421" y="609"/>
                  </a:lnTo>
                  <a:lnTo>
                    <a:pt x="385" y="826"/>
                  </a:lnTo>
                  <a:lnTo>
                    <a:pt x="385" y="1036"/>
                  </a:lnTo>
                  <a:lnTo>
                    <a:pt x="877" y="784"/>
                  </a:lnTo>
                  <a:lnTo>
                    <a:pt x="1309" y="555"/>
                  </a:lnTo>
                  <a:lnTo>
                    <a:pt x="1802" y="249"/>
                  </a:lnTo>
                  <a:lnTo>
                    <a:pt x="2096" y="69"/>
                  </a:lnTo>
                  <a:lnTo>
                    <a:pt x="1814" y="279"/>
                  </a:lnTo>
                  <a:lnTo>
                    <a:pt x="1453" y="501"/>
                  </a:lnTo>
                  <a:lnTo>
                    <a:pt x="1123" y="700"/>
                  </a:lnTo>
                  <a:lnTo>
                    <a:pt x="739" y="898"/>
                  </a:lnTo>
                  <a:lnTo>
                    <a:pt x="463" y="1084"/>
                  </a:lnTo>
                  <a:lnTo>
                    <a:pt x="817" y="1193"/>
                  </a:lnTo>
                  <a:lnTo>
                    <a:pt x="1285" y="1187"/>
                  </a:lnTo>
                  <a:lnTo>
                    <a:pt x="1916" y="1396"/>
                  </a:lnTo>
                  <a:lnTo>
                    <a:pt x="2144" y="1420"/>
                  </a:lnTo>
                  <a:lnTo>
                    <a:pt x="1814" y="1408"/>
                  </a:lnTo>
                  <a:lnTo>
                    <a:pt x="1435" y="1288"/>
                  </a:lnTo>
                  <a:lnTo>
                    <a:pt x="1219" y="1229"/>
                  </a:lnTo>
                  <a:lnTo>
                    <a:pt x="799" y="1223"/>
                  </a:lnTo>
                  <a:lnTo>
                    <a:pt x="505" y="1145"/>
                  </a:lnTo>
                  <a:lnTo>
                    <a:pt x="733" y="1378"/>
                  </a:lnTo>
                  <a:lnTo>
                    <a:pt x="877" y="1619"/>
                  </a:lnTo>
                  <a:lnTo>
                    <a:pt x="1009" y="1787"/>
                  </a:lnTo>
                  <a:lnTo>
                    <a:pt x="817" y="1607"/>
                  </a:lnTo>
                  <a:lnTo>
                    <a:pt x="673" y="1372"/>
                  </a:lnTo>
                  <a:lnTo>
                    <a:pt x="415" y="1109"/>
                  </a:lnTo>
                  <a:lnTo>
                    <a:pt x="318" y="1078"/>
                  </a:lnTo>
                  <a:lnTo>
                    <a:pt x="318" y="1078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739" name="Freeform 19"/>
            <p:cNvSpPr>
              <a:spLocks/>
            </p:cNvSpPr>
            <p:nvPr/>
          </p:nvSpPr>
          <p:spPr bwMode="hidden">
            <a:xfrm>
              <a:off x="2932" y="1728"/>
              <a:ext cx="2828" cy="2366"/>
            </a:xfrm>
            <a:custGeom>
              <a:avLst/>
              <a:gdLst>
                <a:gd name="T0" fmla="*/ 1814 w 2828"/>
                <a:gd name="T1" fmla="*/ 606 h 2366"/>
                <a:gd name="T2" fmla="*/ 1615 w 2828"/>
                <a:gd name="T3" fmla="*/ 252 h 2366"/>
                <a:gd name="T4" fmla="*/ 1345 w 2828"/>
                <a:gd name="T5" fmla="*/ 132 h 2366"/>
                <a:gd name="T6" fmla="*/ 1381 w 2828"/>
                <a:gd name="T7" fmla="*/ 492 h 2366"/>
                <a:gd name="T8" fmla="*/ 955 w 2828"/>
                <a:gd name="T9" fmla="*/ 221 h 2366"/>
                <a:gd name="T10" fmla="*/ 877 w 2828"/>
                <a:gd name="T11" fmla="*/ 161 h 2366"/>
                <a:gd name="T12" fmla="*/ 841 w 2828"/>
                <a:gd name="T13" fmla="*/ 167 h 2366"/>
                <a:gd name="T14" fmla="*/ 720 w 2828"/>
                <a:gd name="T15" fmla="*/ 161 h 2366"/>
                <a:gd name="T16" fmla="*/ 613 w 2828"/>
                <a:gd name="T17" fmla="*/ 144 h 2366"/>
                <a:gd name="T18" fmla="*/ 492 w 2828"/>
                <a:gd name="T19" fmla="*/ 161 h 2366"/>
                <a:gd name="T20" fmla="*/ 432 w 2828"/>
                <a:gd name="T21" fmla="*/ 150 h 2366"/>
                <a:gd name="T22" fmla="*/ 342 w 2828"/>
                <a:gd name="T23" fmla="*/ 138 h 2366"/>
                <a:gd name="T24" fmla="*/ 246 w 2828"/>
                <a:gd name="T25" fmla="*/ 126 h 2366"/>
                <a:gd name="T26" fmla="*/ 174 w 2828"/>
                <a:gd name="T27" fmla="*/ 114 h 2366"/>
                <a:gd name="T28" fmla="*/ 216 w 2828"/>
                <a:gd name="T29" fmla="*/ 240 h 2366"/>
                <a:gd name="T30" fmla="*/ 607 w 2828"/>
                <a:gd name="T31" fmla="*/ 588 h 2366"/>
                <a:gd name="T32" fmla="*/ 1177 w 2828"/>
                <a:gd name="T33" fmla="*/ 817 h 2366"/>
                <a:gd name="T34" fmla="*/ 972 w 2828"/>
                <a:gd name="T35" fmla="*/ 871 h 2366"/>
                <a:gd name="T36" fmla="*/ 492 w 2828"/>
                <a:gd name="T37" fmla="*/ 1111 h 2366"/>
                <a:gd name="T38" fmla="*/ 276 w 2828"/>
                <a:gd name="T39" fmla="*/ 1441 h 2366"/>
                <a:gd name="T40" fmla="*/ 42 w 2828"/>
                <a:gd name="T41" fmla="*/ 1441 h 2366"/>
                <a:gd name="T42" fmla="*/ 367 w 2828"/>
                <a:gd name="T43" fmla="*/ 1585 h 2366"/>
                <a:gd name="T44" fmla="*/ 949 w 2828"/>
                <a:gd name="T45" fmla="*/ 1712 h 2366"/>
                <a:gd name="T46" fmla="*/ 1519 w 2828"/>
                <a:gd name="T47" fmla="*/ 1537 h 2366"/>
                <a:gd name="T48" fmla="*/ 1735 w 2828"/>
                <a:gd name="T49" fmla="*/ 1513 h 2366"/>
                <a:gd name="T50" fmla="*/ 1723 w 2828"/>
                <a:gd name="T51" fmla="*/ 1802 h 2366"/>
                <a:gd name="T52" fmla="*/ 2042 w 2828"/>
                <a:gd name="T53" fmla="*/ 2229 h 2366"/>
                <a:gd name="T54" fmla="*/ 2191 w 2828"/>
                <a:gd name="T55" fmla="*/ 2133 h 2366"/>
                <a:gd name="T56" fmla="*/ 2270 w 2828"/>
                <a:gd name="T57" fmla="*/ 1970 h 2366"/>
                <a:gd name="T58" fmla="*/ 2233 w 2828"/>
                <a:gd name="T59" fmla="*/ 1573 h 2366"/>
                <a:gd name="T60" fmla="*/ 2294 w 2828"/>
                <a:gd name="T61" fmla="*/ 1483 h 2366"/>
                <a:gd name="T62" fmla="*/ 2588 w 2828"/>
                <a:gd name="T63" fmla="*/ 1688 h 2366"/>
                <a:gd name="T64" fmla="*/ 2695 w 2828"/>
                <a:gd name="T65" fmla="*/ 1682 h 2366"/>
                <a:gd name="T66" fmla="*/ 2588 w 2828"/>
                <a:gd name="T67" fmla="*/ 1543 h 2366"/>
                <a:gd name="T68" fmla="*/ 2510 w 2828"/>
                <a:gd name="T69" fmla="*/ 1357 h 2366"/>
                <a:gd name="T70" fmla="*/ 2354 w 2828"/>
                <a:gd name="T71" fmla="*/ 1184 h 2366"/>
                <a:gd name="T72" fmla="*/ 2102 w 2828"/>
                <a:gd name="T73" fmla="*/ 931 h 2366"/>
                <a:gd name="T74" fmla="*/ 2137 w 2828"/>
                <a:gd name="T75" fmla="*/ 907 h 2366"/>
                <a:gd name="T76" fmla="*/ 2215 w 2828"/>
                <a:gd name="T77" fmla="*/ 871 h 2366"/>
                <a:gd name="T78" fmla="*/ 2324 w 2828"/>
                <a:gd name="T79" fmla="*/ 817 h 2366"/>
                <a:gd name="T80" fmla="*/ 2372 w 2828"/>
                <a:gd name="T81" fmla="*/ 787 h 2366"/>
                <a:gd name="T82" fmla="*/ 2078 w 2828"/>
                <a:gd name="T83" fmla="*/ 865 h 2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828" h="2366">
                  <a:moveTo>
                    <a:pt x="2006" y="835"/>
                  </a:moveTo>
                  <a:lnTo>
                    <a:pt x="1873" y="715"/>
                  </a:lnTo>
                  <a:lnTo>
                    <a:pt x="1814" y="606"/>
                  </a:lnTo>
                  <a:lnTo>
                    <a:pt x="1747" y="438"/>
                  </a:lnTo>
                  <a:lnTo>
                    <a:pt x="1699" y="312"/>
                  </a:lnTo>
                  <a:lnTo>
                    <a:pt x="1615" y="252"/>
                  </a:lnTo>
                  <a:lnTo>
                    <a:pt x="1453" y="84"/>
                  </a:lnTo>
                  <a:lnTo>
                    <a:pt x="1375" y="0"/>
                  </a:lnTo>
                  <a:lnTo>
                    <a:pt x="1345" y="132"/>
                  </a:lnTo>
                  <a:lnTo>
                    <a:pt x="1369" y="294"/>
                  </a:lnTo>
                  <a:lnTo>
                    <a:pt x="1513" y="558"/>
                  </a:lnTo>
                  <a:lnTo>
                    <a:pt x="1381" y="492"/>
                  </a:lnTo>
                  <a:lnTo>
                    <a:pt x="1201" y="360"/>
                  </a:lnTo>
                  <a:lnTo>
                    <a:pt x="961" y="227"/>
                  </a:lnTo>
                  <a:lnTo>
                    <a:pt x="955" y="221"/>
                  </a:lnTo>
                  <a:lnTo>
                    <a:pt x="949" y="215"/>
                  </a:lnTo>
                  <a:lnTo>
                    <a:pt x="913" y="185"/>
                  </a:lnTo>
                  <a:lnTo>
                    <a:pt x="877" y="161"/>
                  </a:lnTo>
                  <a:lnTo>
                    <a:pt x="859" y="156"/>
                  </a:lnTo>
                  <a:lnTo>
                    <a:pt x="853" y="161"/>
                  </a:lnTo>
                  <a:lnTo>
                    <a:pt x="841" y="167"/>
                  </a:lnTo>
                  <a:lnTo>
                    <a:pt x="810" y="173"/>
                  </a:lnTo>
                  <a:lnTo>
                    <a:pt x="768" y="167"/>
                  </a:lnTo>
                  <a:lnTo>
                    <a:pt x="720" y="161"/>
                  </a:lnTo>
                  <a:lnTo>
                    <a:pt x="678" y="156"/>
                  </a:lnTo>
                  <a:lnTo>
                    <a:pt x="637" y="150"/>
                  </a:lnTo>
                  <a:lnTo>
                    <a:pt x="613" y="144"/>
                  </a:lnTo>
                  <a:lnTo>
                    <a:pt x="601" y="144"/>
                  </a:lnTo>
                  <a:lnTo>
                    <a:pt x="498" y="161"/>
                  </a:lnTo>
                  <a:lnTo>
                    <a:pt x="492" y="161"/>
                  </a:lnTo>
                  <a:lnTo>
                    <a:pt x="480" y="156"/>
                  </a:lnTo>
                  <a:lnTo>
                    <a:pt x="456" y="156"/>
                  </a:lnTo>
                  <a:lnTo>
                    <a:pt x="432" y="150"/>
                  </a:lnTo>
                  <a:lnTo>
                    <a:pt x="379" y="144"/>
                  </a:lnTo>
                  <a:lnTo>
                    <a:pt x="361" y="138"/>
                  </a:lnTo>
                  <a:lnTo>
                    <a:pt x="342" y="138"/>
                  </a:lnTo>
                  <a:lnTo>
                    <a:pt x="324" y="138"/>
                  </a:lnTo>
                  <a:lnTo>
                    <a:pt x="300" y="132"/>
                  </a:lnTo>
                  <a:lnTo>
                    <a:pt x="246" y="126"/>
                  </a:lnTo>
                  <a:lnTo>
                    <a:pt x="216" y="120"/>
                  </a:lnTo>
                  <a:lnTo>
                    <a:pt x="192" y="120"/>
                  </a:lnTo>
                  <a:lnTo>
                    <a:pt x="174" y="114"/>
                  </a:lnTo>
                  <a:lnTo>
                    <a:pt x="168" y="114"/>
                  </a:lnTo>
                  <a:lnTo>
                    <a:pt x="6" y="120"/>
                  </a:lnTo>
                  <a:lnTo>
                    <a:pt x="216" y="240"/>
                  </a:lnTo>
                  <a:lnTo>
                    <a:pt x="306" y="294"/>
                  </a:lnTo>
                  <a:lnTo>
                    <a:pt x="480" y="462"/>
                  </a:lnTo>
                  <a:lnTo>
                    <a:pt x="607" y="588"/>
                  </a:lnTo>
                  <a:lnTo>
                    <a:pt x="655" y="672"/>
                  </a:lnTo>
                  <a:lnTo>
                    <a:pt x="949" y="769"/>
                  </a:lnTo>
                  <a:lnTo>
                    <a:pt x="1177" y="817"/>
                  </a:lnTo>
                  <a:lnTo>
                    <a:pt x="1249" y="871"/>
                  </a:lnTo>
                  <a:lnTo>
                    <a:pt x="1117" y="853"/>
                  </a:lnTo>
                  <a:lnTo>
                    <a:pt x="972" y="871"/>
                  </a:lnTo>
                  <a:lnTo>
                    <a:pt x="756" y="919"/>
                  </a:lnTo>
                  <a:lnTo>
                    <a:pt x="619" y="961"/>
                  </a:lnTo>
                  <a:lnTo>
                    <a:pt x="492" y="1111"/>
                  </a:lnTo>
                  <a:lnTo>
                    <a:pt x="420" y="1214"/>
                  </a:lnTo>
                  <a:lnTo>
                    <a:pt x="348" y="1345"/>
                  </a:lnTo>
                  <a:lnTo>
                    <a:pt x="276" y="1441"/>
                  </a:lnTo>
                  <a:lnTo>
                    <a:pt x="192" y="1471"/>
                  </a:lnTo>
                  <a:lnTo>
                    <a:pt x="66" y="1465"/>
                  </a:lnTo>
                  <a:lnTo>
                    <a:pt x="42" y="1441"/>
                  </a:lnTo>
                  <a:lnTo>
                    <a:pt x="0" y="1471"/>
                  </a:lnTo>
                  <a:lnTo>
                    <a:pt x="126" y="1519"/>
                  </a:lnTo>
                  <a:lnTo>
                    <a:pt x="367" y="1585"/>
                  </a:lnTo>
                  <a:lnTo>
                    <a:pt x="570" y="1591"/>
                  </a:lnTo>
                  <a:lnTo>
                    <a:pt x="690" y="1664"/>
                  </a:lnTo>
                  <a:lnTo>
                    <a:pt x="949" y="1712"/>
                  </a:lnTo>
                  <a:lnTo>
                    <a:pt x="1260" y="1694"/>
                  </a:lnTo>
                  <a:lnTo>
                    <a:pt x="1411" y="1603"/>
                  </a:lnTo>
                  <a:lnTo>
                    <a:pt x="1519" y="1537"/>
                  </a:lnTo>
                  <a:lnTo>
                    <a:pt x="1645" y="1399"/>
                  </a:lnTo>
                  <a:lnTo>
                    <a:pt x="1699" y="1387"/>
                  </a:lnTo>
                  <a:lnTo>
                    <a:pt x="1735" y="1513"/>
                  </a:lnTo>
                  <a:lnTo>
                    <a:pt x="1729" y="1567"/>
                  </a:lnTo>
                  <a:lnTo>
                    <a:pt x="1723" y="1670"/>
                  </a:lnTo>
                  <a:lnTo>
                    <a:pt x="1723" y="1802"/>
                  </a:lnTo>
                  <a:lnTo>
                    <a:pt x="1831" y="1964"/>
                  </a:lnTo>
                  <a:lnTo>
                    <a:pt x="1957" y="2090"/>
                  </a:lnTo>
                  <a:lnTo>
                    <a:pt x="2042" y="2229"/>
                  </a:lnTo>
                  <a:lnTo>
                    <a:pt x="2155" y="2366"/>
                  </a:lnTo>
                  <a:lnTo>
                    <a:pt x="2161" y="2295"/>
                  </a:lnTo>
                  <a:lnTo>
                    <a:pt x="2191" y="2133"/>
                  </a:lnTo>
                  <a:lnTo>
                    <a:pt x="2215" y="2048"/>
                  </a:lnTo>
                  <a:lnTo>
                    <a:pt x="2258" y="2042"/>
                  </a:lnTo>
                  <a:lnTo>
                    <a:pt x="2270" y="1970"/>
                  </a:lnTo>
                  <a:lnTo>
                    <a:pt x="2342" y="1868"/>
                  </a:lnTo>
                  <a:lnTo>
                    <a:pt x="2324" y="1748"/>
                  </a:lnTo>
                  <a:lnTo>
                    <a:pt x="2233" y="1573"/>
                  </a:lnTo>
                  <a:lnTo>
                    <a:pt x="2209" y="1453"/>
                  </a:lnTo>
                  <a:lnTo>
                    <a:pt x="2209" y="1345"/>
                  </a:lnTo>
                  <a:lnTo>
                    <a:pt x="2294" y="1483"/>
                  </a:lnTo>
                  <a:lnTo>
                    <a:pt x="2461" y="1651"/>
                  </a:lnTo>
                  <a:lnTo>
                    <a:pt x="2504" y="1651"/>
                  </a:lnTo>
                  <a:lnTo>
                    <a:pt x="2588" y="1688"/>
                  </a:lnTo>
                  <a:lnTo>
                    <a:pt x="2678" y="1718"/>
                  </a:lnTo>
                  <a:lnTo>
                    <a:pt x="2720" y="1712"/>
                  </a:lnTo>
                  <a:lnTo>
                    <a:pt x="2695" y="1682"/>
                  </a:lnTo>
                  <a:lnTo>
                    <a:pt x="2678" y="1627"/>
                  </a:lnTo>
                  <a:lnTo>
                    <a:pt x="2630" y="1597"/>
                  </a:lnTo>
                  <a:lnTo>
                    <a:pt x="2588" y="1543"/>
                  </a:lnTo>
                  <a:lnTo>
                    <a:pt x="2618" y="1483"/>
                  </a:lnTo>
                  <a:lnTo>
                    <a:pt x="2576" y="1399"/>
                  </a:lnTo>
                  <a:lnTo>
                    <a:pt x="2510" y="1357"/>
                  </a:lnTo>
                  <a:lnTo>
                    <a:pt x="2576" y="1351"/>
                  </a:lnTo>
                  <a:lnTo>
                    <a:pt x="2552" y="1315"/>
                  </a:lnTo>
                  <a:lnTo>
                    <a:pt x="2354" y="1184"/>
                  </a:lnTo>
                  <a:lnTo>
                    <a:pt x="2252" y="1123"/>
                  </a:lnTo>
                  <a:lnTo>
                    <a:pt x="2173" y="1009"/>
                  </a:lnTo>
                  <a:lnTo>
                    <a:pt x="2102" y="931"/>
                  </a:lnTo>
                  <a:lnTo>
                    <a:pt x="2108" y="931"/>
                  </a:lnTo>
                  <a:lnTo>
                    <a:pt x="2114" y="925"/>
                  </a:lnTo>
                  <a:lnTo>
                    <a:pt x="2137" y="907"/>
                  </a:lnTo>
                  <a:lnTo>
                    <a:pt x="2167" y="883"/>
                  </a:lnTo>
                  <a:lnTo>
                    <a:pt x="2197" y="877"/>
                  </a:lnTo>
                  <a:lnTo>
                    <a:pt x="2215" y="871"/>
                  </a:lnTo>
                  <a:lnTo>
                    <a:pt x="2240" y="859"/>
                  </a:lnTo>
                  <a:lnTo>
                    <a:pt x="2300" y="829"/>
                  </a:lnTo>
                  <a:lnTo>
                    <a:pt x="2324" y="817"/>
                  </a:lnTo>
                  <a:lnTo>
                    <a:pt x="2348" y="799"/>
                  </a:lnTo>
                  <a:lnTo>
                    <a:pt x="2366" y="793"/>
                  </a:lnTo>
                  <a:lnTo>
                    <a:pt x="2372" y="787"/>
                  </a:lnTo>
                  <a:lnTo>
                    <a:pt x="2828" y="588"/>
                  </a:lnTo>
                  <a:lnTo>
                    <a:pt x="2828" y="528"/>
                  </a:lnTo>
                  <a:lnTo>
                    <a:pt x="2078" y="865"/>
                  </a:lnTo>
                  <a:lnTo>
                    <a:pt x="2006" y="835"/>
                  </a:lnTo>
                  <a:lnTo>
                    <a:pt x="2006" y="835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740" name="Freeform 20"/>
            <p:cNvSpPr>
              <a:spLocks/>
            </p:cNvSpPr>
            <p:nvPr/>
          </p:nvSpPr>
          <p:spPr bwMode="hidden">
            <a:xfrm>
              <a:off x="3160" y="1860"/>
              <a:ext cx="2162" cy="1934"/>
            </a:xfrm>
            <a:custGeom>
              <a:avLst/>
              <a:gdLst>
                <a:gd name="T0" fmla="*/ 1842 w 2153"/>
                <a:gd name="T1" fmla="*/ 851 h 1930"/>
                <a:gd name="T2" fmla="*/ 1937 w 2153"/>
                <a:gd name="T3" fmla="*/ 1019 h 1930"/>
                <a:gd name="T4" fmla="*/ 2051 w 2153"/>
                <a:gd name="T5" fmla="*/ 1168 h 1930"/>
                <a:gd name="T6" fmla="*/ 2117 w 2153"/>
                <a:gd name="T7" fmla="*/ 1246 h 1930"/>
                <a:gd name="T8" fmla="*/ 2153 w 2153"/>
                <a:gd name="T9" fmla="*/ 1294 h 1930"/>
                <a:gd name="T10" fmla="*/ 1889 w 2153"/>
                <a:gd name="T11" fmla="*/ 977 h 1930"/>
                <a:gd name="T12" fmla="*/ 1860 w 2153"/>
                <a:gd name="T13" fmla="*/ 929 h 1930"/>
                <a:gd name="T14" fmla="*/ 1782 w 2153"/>
                <a:gd name="T15" fmla="*/ 1240 h 1930"/>
                <a:gd name="T16" fmla="*/ 1770 w 2153"/>
                <a:gd name="T17" fmla="*/ 1486 h 1930"/>
                <a:gd name="T18" fmla="*/ 1818 w 2153"/>
                <a:gd name="T19" fmla="*/ 1906 h 1930"/>
                <a:gd name="T20" fmla="*/ 1788 w 2153"/>
                <a:gd name="T21" fmla="*/ 1930 h 1930"/>
                <a:gd name="T22" fmla="*/ 1746 w 2153"/>
                <a:gd name="T23" fmla="*/ 1534 h 1930"/>
                <a:gd name="T24" fmla="*/ 1728 w 2153"/>
                <a:gd name="T25" fmla="*/ 1288 h 1930"/>
                <a:gd name="T26" fmla="*/ 1764 w 2153"/>
                <a:gd name="T27" fmla="*/ 1085 h 1930"/>
                <a:gd name="T28" fmla="*/ 1770 w 2153"/>
                <a:gd name="T29" fmla="*/ 875 h 1930"/>
                <a:gd name="T30" fmla="*/ 1268 w 2153"/>
                <a:gd name="T31" fmla="*/ 1007 h 1930"/>
                <a:gd name="T32" fmla="*/ 825 w 2153"/>
                <a:gd name="T33" fmla="*/ 1132 h 1930"/>
                <a:gd name="T34" fmla="*/ 323 w 2153"/>
                <a:gd name="T35" fmla="*/ 1312 h 1930"/>
                <a:gd name="T36" fmla="*/ 18 w 2153"/>
                <a:gd name="T37" fmla="*/ 1420 h 1930"/>
                <a:gd name="T38" fmla="*/ 311 w 2153"/>
                <a:gd name="T39" fmla="*/ 1282 h 1930"/>
                <a:gd name="T40" fmla="*/ 682 w 2153"/>
                <a:gd name="T41" fmla="*/ 1144 h 1930"/>
                <a:gd name="T42" fmla="*/ 1022 w 2153"/>
                <a:gd name="T43" fmla="*/ 1037 h 1930"/>
                <a:gd name="T44" fmla="*/ 1411 w 2153"/>
                <a:gd name="T45" fmla="*/ 929 h 1930"/>
                <a:gd name="T46" fmla="*/ 1692 w 2153"/>
                <a:gd name="T47" fmla="*/ 815 h 1930"/>
                <a:gd name="T48" fmla="*/ 1333 w 2153"/>
                <a:gd name="T49" fmla="*/ 623 h 1930"/>
                <a:gd name="T50" fmla="*/ 861 w 2153"/>
                <a:gd name="T51" fmla="*/ 515 h 1930"/>
                <a:gd name="T52" fmla="*/ 227 w 2153"/>
                <a:gd name="T53" fmla="*/ 161 h 1930"/>
                <a:gd name="T54" fmla="*/ 0 w 2153"/>
                <a:gd name="T55" fmla="*/ 83 h 1930"/>
                <a:gd name="T56" fmla="*/ 329 w 2153"/>
                <a:gd name="T57" fmla="*/ 179 h 1930"/>
                <a:gd name="T58" fmla="*/ 712 w 2153"/>
                <a:gd name="T59" fmla="*/ 383 h 1930"/>
                <a:gd name="T60" fmla="*/ 933 w 2153"/>
                <a:gd name="T61" fmla="*/ 491 h 1930"/>
                <a:gd name="T62" fmla="*/ 1351 w 2153"/>
                <a:gd name="T63" fmla="*/ 593 h 1930"/>
                <a:gd name="T64" fmla="*/ 1650 w 2153"/>
                <a:gd name="T65" fmla="*/ 743 h 1930"/>
                <a:gd name="T66" fmla="*/ 1423 w 2153"/>
                <a:gd name="T67" fmla="*/ 461 h 1930"/>
                <a:gd name="T68" fmla="*/ 1286 w 2153"/>
                <a:gd name="T69" fmla="*/ 191 h 1930"/>
                <a:gd name="T70" fmla="*/ 1154 w 2153"/>
                <a:gd name="T71" fmla="*/ 0 h 1930"/>
                <a:gd name="T72" fmla="*/ 1339 w 2153"/>
                <a:gd name="T73" fmla="*/ 215 h 1930"/>
                <a:gd name="T74" fmla="*/ 1489 w 2153"/>
                <a:gd name="T75" fmla="*/ 485 h 1930"/>
                <a:gd name="T76" fmla="*/ 1746 w 2153"/>
                <a:gd name="T77" fmla="*/ 803 h 1930"/>
                <a:gd name="T78" fmla="*/ 1842 w 2153"/>
                <a:gd name="T79" fmla="*/ 851 h 1930"/>
                <a:gd name="T80" fmla="*/ 1842 w 2153"/>
                <a:gd name="T81" fmla="*/ 851 h 19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153" h="1930">
                  <a:moveTo>
                    <a:pt x="1842" y="851"/>
                  </a:moveTo>
                  <a:lnTo>
                    <a:pt x="1937" y="1019"/>
                  </a:lnTo>
                  <a:lnTo>
                    <a:pt x="2051" y="1168"/>
                  </a:lnTo>
                  <a:lnTo>
                    <a:pt x="2117" y="1246"/>
                  </a:lnTo>
                  <a:lnTo>
                    <a:pt x="2153" y="1294"/>
                  </a:lnTo>
                  <a:lnTo>
                    <a:pt x="1889" y="977"/>
                  </a:lnTo>
                  <a:lnTo>
                    <a:pt x="1860" y="929"/>
                  </a:lnTo>
                  <a:lnTo>
                    <a:pt x="1782" y="1240"/>
                  </a:lnTo>
                  <a:lnTo>
                    <a:pt x="1770" y="1486"/>
                  </a:lnTo>
                  <a:lnTo>
                    <a:pt x="1818" y="1906"/>
                  </a:lnTo>
                  <a:lnTo>
                    <a:pt x="1788" y="1930"/>
                  </a:lnTo>
                  <a:lnTo>
                    <a:pt x="1746" y="1534"/>
                  </a:lnTo>
                  <a:lnTo>
                    <a:pt x="1728" y="1288"/>
                  </a:lnTo>
                  <a:lnTo>
                    <a:pt x="1764" y="1085"/>
                  </a:lnTo>
                  <a:lnTo>
                    <a:pt x="1770" y="875"/>
                  </a:lnTo>
                  <a:lnTo>
                    <a:pt x="1268" y="1007"/>
                  </a:lnTo>
                  <a:lnTo>
                    <a:pt x="825" y="1132"/>
                  </a:lnTo>
                  <a:lnTo>
                    <a:pt x="323" y="1312"/>
                  </a:lnTo>
                  <a:lnTo>
                    <a:pt x="18" y="1420"/>
                  </a:lnTo>
                  <a:lnTo>
                    <a:pt x="311" y="1282"/>
                  </a:lnTo>
                  <a:lnTo>
                    <a:pt x="682" y="1144"/>
                  </a:lnTo>
                  <a:lnTo>
                    <a:pt x="1022" y="1037"/>
                  </a:lnTo>
                  <a:lnTo>
                    <a:pt x="1411" y="929"/>
                  </a:lnTo>
                  <a:lnTo>
                    <a:pt x="1692" y="815"/>
                  </a:lnTo>
                  <a:lnTo>
                    <a:pt x="1333" y="623"/>
                  </a:lnTo>
                  <a:lnTo>
                    <a:pt x="861" y="515"/>
                  </a:lnTo>
                  <a:lnTo>
                    <a:pt x="227" y="161"/>
                  </a:lnTo>
                  <a:lnTo>
                    <a:pt x="0" y="83"/>
                  </a:lnTo>
                  <a:lnTo>
                    <a:pt x="329" y="179"/>
                  </a:lnTo>
                  <a:lnTo>
                    <a:pt x="712" y="383"/>
                  </a:lnTo>
                  <a:lnTo>
                    <a:pt x="933" y="491"/>
                  </a:lnTo>
                  <a:lnTo>
                    <a:pt x="1351" y="593"/>
                  </a:lnTo>
                  <a:lnTo>
                    <a:pt x="1650" y="743"/>
                  </a:lnTo>
                  <a:lnTo>
                    <a:pt x="1423" y="461"/>
                  </a:lnTo>
                  <a:lnTo>
                    <a:pt x="1286" y="191"/>
                  </a:lnTo>
                  <a:lnTo>
                    <a:pt x="1154" y="0"/>
                  </a:lnTo>
                  <a:lnTo>
                    <a:pt x="1339" y="215"/>
                  </a:lnTo>
                  <a:lnTo>
                    <a:pt x="1489" y="485"/>
                  </a:lnTo>
                  <a:lnTo>
                    <a:pt x="1746" y="803"/>
                  </a:lnTo>
                  <a:lnTo>
                    <a:pt x="1842" y="851"/>
                  </a:lnTo>
                  <a:lnTo>
                    <a:pt x="1842" y="851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0741" name="Rectangle 21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828800"/>
            <a:ext cx="7772400" cy="1736725"/>
          </a:xfrm>
        </p:spPr>
        <p:txBody>
          <a:bodyPr/>
          <a:lstStyle>
            <a:lvl1pPr>
              <a:defRPr sz="5400"/>
            </a:lvl1pPr>
          </a:lstStyle>
          <a:p>
            <a:pPr lvl="0"/>
            <a:r>
              <a:rPr lang="es-ES" altLang="en-US" noProof="0" smtClean="0"/>
              <a:t>Click to edit Master title style</a:t>
            </a:r>
          </a:p>
        </p:txBody>
      </p:sp>
      <p:sp>
        <p:nvSpPr>
          <p:cNvPr id="30742" name="Rectangle 2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charset="2"/>
              <a:buNone/>
              <a:defRPr/>
            </a:lvl1pPr>
          </a:lstStyle>
          <a:p>
            <a:pPr lvl="0"/>
            <a:r>
              <a:rPr lang="es-ES" altLang="en-US" noProof="0" smtClean="0"/>
              <a:t>Click to edit Master subtitle style</a:t>
            </a:r>
          </a:p>
        </p:txBody>
      </p:sp>
      <p:sp>
        <p:nvSpPr>
          <p:cNvPr id="30743" name="Rectangle 23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30744" name="Rectangle 24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30745" name="Rectangle 25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26D98732-288A-0B40-A226-32956489A6B4}" type="slidenum">
              <a:rPr lang="es-ES" altLang="en-US"/>
              <a:pPr/>
              <a:t>‹#›</a:t>
            </a:fld>
            <a:endParaRPr lang="es-ES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87633C-F33C-FE4D-92E9-6BFFC7070A6B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4814962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0C8134-96E9-0B41-9EA9-5F108C985BDF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5828603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EDDFE8D-2368-8343-8CD3-06043563044C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1639469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5A0335-031B-044D-B7DC-097FE40FEAE9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0274279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EC1E14-3A80-EE47-8523-09E3C644E4B3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655837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4075E31-81FE-3049-9B33-8C0A2EEFE67C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6067568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078672-A821-D94E-96AD-F1E6258CABEE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5099883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956F099-A5A8-F744-BE8C-C377B5DE7B0E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5604460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4531777-F2C3-3D43-99F1-5FF33AEF39CD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3466500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24F768-5015-5E49-8CDE-DAD787ABAF0C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8174531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2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98" name="Group 2"/>
          <p:cNvGrpSpPr>
            <a:grpSpLocks/>
          </p:cNvGrpSpPr>
          <p:nvPr/>
        </p:nvGrpSpPr>
        <p:grpSpPr bwMode="auto">
          <a:xfrm>
            <a:off x="0" y="0"/>
            <a:ext cx="9144000" cy="6934200"/>
            <a:chOff x="0" y="0"/>
            <a:chExt cx="5760" cy="4368"/>
          </a:xfrm>
        </p:grpSpPr>
        <p:sp>
          <p:nvSpPr>
            <p:cNvPr id="29699" name="Freeform 3"/>
            <p:cNvSpPr>
              <a:spLocks/>
            </p:cNvSpPr>
            <p:nvPr/>
          </p:nvSpPr>
          <p:spPr bwMode="hidden">
            <a:xfrm>
              <a:off x="0" y="2208"/>
              <a:ext cx="2515" cy="1970"/>
            </a:xfrm>
            <a:custGeom>
              <a:avLst/>
              <a:gdLst>
                <a:gd name="T0" fmla="*/ 744 w 2515"/>
                <a:gd name="T1" fmla="*/ 1669 h 1970"/>
                <a:gd name="T2" fmla="*/ 852 w 2515"/>
                <a:gd name="T3" fmla="*/ 1400 h 1970"/>
                <a:gd name="T4" fmla="*/ 876 w 2515"/>
                <a:gd name="T5" fmla="*/ 1171 h 1970"/>
                <a:gd name="T6" fmla="*/ 979 w 2515"/>
                <a:gd name="T7" fmla="*/ 1370 h 1970"/>
                <a:gd name="T8" fmla="*/ 1231 w 2515"/>
                <a:gd name="T9" fmla="*/ 1621 h 1970"/>
                <a:gd name="T10" fmla="*/ 1471 w 2515"/>
                <a:gd name="T11" fmla="*/ 1693 h 1970"/>
                <a:gd name="T12" fmla="*/ 1819 w 2515"/>
                <a:gd name="T13" fmla="*/ 1678 h 1970"/>
                <a:gd name="T14" fmla="*/ 1893 w 2515"/>
                <a:gd name="T15" fmla="*/ 1513 h 1970"/>
                <a:gd name="T16" fmla="*/ 1874 w 2515"/>
                <a:gd name="T17" fmla="*/ 1285 h 1970"/>
                <a:gd name="T18" fmla="*/ 1783 w 2515"/>
                <a:gd name="T19" fmla="*/ 967 h 1970"/>
                <a:gd name="T20" fmla="*/ 1289 w 2515"/>
                <a:gd name="T21" fmla="*/ 873 h 1970"/>
                <a:gd name="T22" fmla="*/ 1549 w 2515"/>
                <a:gd name="T23" fmla="*/ 745 h 1970"/>
                <a:gd name="T24" fmla="*/ 1753 w 2515"/>
                <a:gd name="T25" fmla="*/ 732 h 1970"/>
                <a:gd name="T26" fmla="*/ 2107 w 2515"/>
                <a:gd name="T27" fmla="*/ 618 h 1970"/>
                <a:gd name="T28" fmla="*/ 2377 w 2515"/>
                <a:gd name="T29" fmla="*/ 438 h 1970"/>
                <a:gd name="T30" fmla="*/ 2420 w 2515"/>
                <a:gd name="T31" fmla="*/ 343 h 1970"/>
                <a:gd name="T32" fmla="*/ 2077 w 2515"/>
                <a:gd name="T33" fmla="*/ 331 h 1970"/>
                <a:gd name="T34" fmla="*/ 1951 w 2515"/>
                <a:gd name="T35" fmla="*/ 301 h 1970"/>
                <a:gd name="T36" fmla="*/ 1645 w 2515"/>
                <a:gd name="T37" fmla="*/ 289 h 1970"/>
                <a:gd name="T38" fmla="*/ 1297 w 2515"/>
                <a:gd name="T39" fmla="*/ 408 h 1970"/>
                <a:gd name="T40" fmla="*/ 1308 w 2515"/>
                <a:gd name="T41" fmla="*/ 337 h 1970"/>
                <a:gd name="T42" fmla="*/ 1453 w 2515"/>
                <a:gd name="T43" fmla="*/ 168 h 1970"/>
                <a:gd name="T44" fmla="*/ 1477 w 2515"/>
                <a:gd name="T45" fmla="*/ 36 h 1970"/>
                <a:gd name="T46" fmla="*/ 1417 w 2515"/>
                <a:gd name="T47" fmla="*/ 24 h 1970"/>
                <a:gd name="T48" fmla="*/ 1189 w 2515"/>
                <a:gd name="T49" fmla="*/ 102 h 1970"/>
                <a:gd name="T50" fmla="*/ 1026 w 2515"/>
                <a:gd name="T51" fmla="*/ 144 h 1970"/>
                <a:gd name="T52" fmla="*/ 889 w 2515"/>
                <a:gd name="T53" fmla="*/ 331 h 1970"/>
                <a:gd name="T54" fmla="*/ 726 w 2515"/>
                <a:gd name="T55" fmla="*/ 480 h 1970"/>
                <a:gd name="T56" fmla="*/ 643 w 2515"/>
                <a:gd name="T57" fmla="*/ 540 h 1970"/>
                <a:gd name="T58" fmla="*/ 600 w 2515"/>
                <a:gd name="T59" fmla="*/ 516 h 1970"/>
                <a:gd name="T60" fmla="*/ 552 w 2515"/>
                <a:gd name="T61" fmla="*/ 486 h 1970"/>
                <a:gd name="T62" fmla="*/ 528 w 2515"/>
                <a:gd name="T63" fmla="*/ 462 h 1970"/>
                <a:gd name="T64" fmla="*/ 474 w 2515"/>
                <a:gd name="T65" fmla="*/ 426 h 1970"/>
                <a:gd name="T66" fmla="*/ 415 w 2515"/>
                <a:gd name="T67" fmla="*/ 390 h 1970"/>
                <a:gd name="T68" fmla="*/ 366 w 2515"/>
                <a:gd name="T69" fmla="*/ 366 h 1970"/>
                <a:gd name="T70" fmla="*/ 192 w 2515"/>
                <a:gd name="T71" fmla="*/ 234 h 1970"/>
                <a:gd name="T72" fmla="*/ 570 w 2515"/>
                <a:gd name="T73" fmla="*/ 564 h 1970"/>
                <a:gd name="T74" fmla="*/ 444 w 2515"/>
                <a:gd name="T75" fmla="*/ 732 h 1970"/>
                <a:gd name="T76" fmla="*/ 318 w 2515"/>
                <a:gd name="T77" fmla="*/ 787 h 1970"/>
                <a:gd name="T78" fmla="*/ 127 w 2515"/>
                <a:gd name="T79" fmla="*/ 853 h 1970"/>
                <a:gd name="T80" fmla="*/ 0 w 2515"/>
                <a:gd name="T81" fmla="*/ 1165 h 1970"/>
                <a:gd name="T82" fmla="*/ 372 w 2515"/>
                <a:gd name="T83" fmla="*/ 1015 h 1970"/>
                <a:gd name="T84" fmla="*/ 222 w 2515"/>
                <a:gd name="T85" fmla="*/ 1262 h 1970"/>
                <a:gd name="T86" fmla="*/ 139 w 2515"/>
                <a:gd name="T87" fmla="*/ 1459 h 1970"/>
                <a:gd name="T88" fmla="*/ 102 w 2515"/>
                <a:gd name="T89" fmla="*/ 1495 h 1970"/>
                <a:gd name="T90" fmla="*/ 84 w 2515"/>
                <a:gd name="T91" fmla="*/ 1519 h 1970"/>
                <a:gd name="T92" fmla="*/ 96 w 2515"/>
                <a:gd name="T93" fmla="*/ 1537 h 1970"/>
                <a:gd name="T94" fmla="*/ 127 w 2515"/>
                <a:gd name="T95" fmla="*/ 1567 h 1970"/>
                <a:gd name="T96" fmla="*/ 145 w 2515"/>
                <a:gd name="T97" fmla="*/ 1633 h 1970"/>
                <a:gd name="T98" fmla="*/ 156 w 2515"/>
                <a:gd name="T99" fmla="*/ 1693 h 1970"/>
                <a:gd name="T100" fmla="*/ 162 w 2515"/>
                <a:gd name="T101" fmla="*/ 1723 h 1970"/>
                <a:gd name="T102" fmla="*/ 216 w 2515"/>
                <a:gd name="T103" fmla="*/ 1802 h 1970"/>
                <a:gd name="T104" fmla="*/ 228 w 2515"/>
                <a:gd name="T105" fmla="*/ 1850 h 1970"/>
                <a:gd name="T106" fmla="*/ 240 w 2515"/>
                <a:gd name="T107" fmla="*/ 1904 h 1970"/>
                <a:gd name="T108" fmla="*/ 246 w 2515"/>
                <a:gd name="T109" fmla="*/ 1922 h 1970"/>
                <a:gd name="T110" fmla="*/ 258 w 2515"/>
                <a:gd name="T111" fmla="*/ 1970 h 1970"/>
                <a:gd name="T112" fmla="*/ 462 w 2515"/>
                <a:gd name="T113" fmla="*/ 1922 h 1970"/>
                <a:gd name="T114" fmla="*/ 624 w 2515"/>
                <a:gd name="T115" fmla="*/ 1778 h 19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515" h="1970">
                  <a:moveTo>
                    <a:pt x="624" y="1778"/>
                  </a:moveTo>
                  <a:lnTo>
                    <a:pt x="744" y="1669"/>
                  </a:lnTo>
                  <a:lnTo>
                    <a:pt x="834" y="1627"/>
                  </a:lnTo>
                  <a:lnTo>
                    <a:pt x="852" y="1400"/>
                  </a:lnTo>
                  <a:lnTo>
                    <a:pt x="834" y="1225"/>
                  </a:lnTo>
                  <a:lnTo>
                    <a:pt x="876" y="1171"/>
                  </a:lnTo>
                  <a:lnTo>
                    <a:pt x="901" y="1268"/>
                  </a:lnTo>
                  <a:lnTo>
                    <a:pt x="979" y="1370"/>
                  </a:lnTo>
                  <a:lnTo>
                    <a:pt x="1116" y="1519"/>
                  </a:lnTo>
                  <a:lnTo>
                    <a:pt x="1231" y="1621"/>
                  </a:lnTo>
                  <a:lnTo>
                    <a:pt x="1353" y="1632"/>
                  </a:lnTo>
                  <a:lnTo>
                    <a:pt x="1471" y="1693"/>
                  </a:lnTo>
                  <a:lnTo>
                    <a:pt x="1664" y="1659"/>
                  </a:lnTo>
                  <a:lnTo>
                    <a:pt x="1819" y="1678"/>
                  </a:lnTo>
                  <a:lnTo>
                    <a:pt x="1975" y="1632"/>
                  </a:lnTo>
                  <a:lnTo>
                    <a:pt x="1893" y="1513"/>
                  </a:lnTo>
                  <a:lnTo>
                    <a:pt x="1920" y="1385"/>
                  </a:lnTo>
                  <a:lnTo>
                    <a:pt x="1874" y="1285"/>
                  </a:lnTo>
                  <a:lnTo>
                    <a:pt x="1865" y="1129"/>
                  </a:lnTo>
                  <a:lnTo>
                    <a:pt x="1783" y="967"/>
                  </a:lnTo>
                  <a:lnTo>
                    <a:pt x="1527" y="891"/>
                  </a:lnTo>
                  <a:lnTo>
                    <a:pt x="1289" y="873"/>
                  </a:lnTo>
                  <a:lnTo>
                    <a:pt x="1393" y="781"/>
                  </a:lnTo>
                  <a:lnTo>
                    <a:pt x="1549" y="745"/>
                  </a:lnTo>
                  <a:lnTo>
                    <a:pt x="1620" y="738"/>
                  </a:lnTo>
                  <a:lnTo>
                    <a:pt x="1753" y="732"/>
                  </a:lnTo>
                  <a:lnTo>
                    <a:pt x="1933" y="720"/>
                  </a:lnTo>
                  <a:lnTo>
                    <a:pt x="2107" y="618"/>
                  </a:lnTo>
                  <a:lnTo>
                    <a:pt x="2227" y="516"/>
                  </a:lnTo>
                  <a:lnTo>
                    <a:pt x="2377" y="438"/>
                  </a:lnTo>
                  <a:lnTo>
                    <a:pt x="2515" y="337"/>
                  </a:lnTo>
                  <a:lnTo>
                    <a:pt x="2420" y="343"/>
                  </a:lnTo>
                  <a:lnTo>
                    <a:pt x="2191" y="343"/>
                  </a:lnTo>
                  <a:lnTo>
                    <a:pt x="2077" y="331"/>
                  </a:lnTo>
                  <a:lnTo>
                    <a:pt x="2053" y="301"/>
                  </a:lnTo>
                  <a:lnTo>
                    <a:pt x="1951" y="301"/>
                  </a:lnTo>
                  <a:lnTo>
                    <a:pt x="1795" y="259"/>
                  </a:lnTo>
                  <a:lnTo>
                    <a:pt x="1645" y="289"/>
                  </a:lnTo>
                  <a:lnTo>
                    <a:pt x="1447" y="372"/>
                  </a:lnTo>
                  <a:lnTo>
                    <a:pt x="1297" y="408"/>
                  </a:lnTo>
                  <a:lnTo>
                    <a:pt x="1153" y="414"/>
                  </a:lnTo>
                  <a:lnTo>
                    <a:pt x="1308" y="337"/>
                  </a:lnTo>
                  <a:lnTo>
                    <a:pt x="1465" y="198"/>
                  </a:lnTo>
                  <a:lnTo>
                    <a:pt x="1453" y="168"/>
                  </a:lnTo>
                  <a:lnTo>
                    <a:pt x="1465" y="102"/>
                  </a:lnTo>
                  <a:lnTo>
                    <a:pt x="1477" y="36"/>
                  </a:lnTo>
                  <a:lnTo>
                    <a:pt x="1453" y="0"/>
                  </a:lnTo>
                  <a:lnTo>
                    <a:pt x="1417" y="24"/>
                  </a:lnTo>
                  <a:lnTo>
                    <a:pt x="1356" y="42"/>
                  </a:lnTo>
                  <a:lnTo>
                    <a:pt x="1189" y="102"/>
                  </a:lnTo>
                  <a:lnTo>
                    <a:pt x="1098" y="144"/>
                  </a:lnTo>
                  <a:lnTo>
                    <a:pt x="1026" y="144"/>
                  </a:lnTo>
                  <a:lnTo>
                    <a:pt x="991" y="168"/>
                  </a:lnTo>
                  <a:lnTo>
                    <a:pt x="889" y="331"/>
                  </a:lnTo>
                  <a:lnTo>
                    <a:pt x="852" y="408"/>
                  </a:lnTo>
                  <a:lnTo>
                    <a:pt x="726" y="480"/>
                  </a:lnTo>
                  <a:lnTo>
                    <a:pt x="649" y="540"/>
                  </a:lnTo>
                  <a:lnTo>
                    <a:pt x="643" y="540"/>
                  </a:lnTo>
                  <a:lnTo>
                    <a:pt x="637" y="534"/>
                  </a:lnTo>
                  <a:lnTo>
                    <a:pt x="600" y="516"/>
                  </a:lnTo>
                  <a:lnTo>
                    <a:pt x="564" y="492"/>
                  </a:lnTo>
                  <a:lnTo>
                    <a:pt x="552" y="486"/>
                  </a:lnTo>
                  <a:lnTo>
                    <a:pt x="540" y="474"/>
                  </a:lnTo>
                  <a:lnTo>
                    <a:pt x="528" y="462"/>
                  </a:lnTo>
                  <a:lnTo>
                    <a:pt x="504" y="444"/>
                  </a:lnTo>
                  <a:lnTo>
                    <a:pt x="474" y="426"/>
                  </a:lnTo>
                  <a:lnTo>
                    <a:pt x="444" y="408"/>
                  </a:lnTo>
                  <a:lnTo>
                    <a:pt x="415" y="390"/>
                  </a:lnTo>
                  <a:lnTo>
                    <a:pt x="385" y="372"/>
                  </a:lnTo>
                  <a:lnTo>
                    <a:pt x="366" y="366"/>
                  </a:lnTo>
                  <a:lnTo>
                    <a:pt x="360" y="360"/>
                  </a:lnTo>
                  <a:lnTo>
                    <a:pt x="192" y="234"/>
                  </a:lnTo>
                  <a:lnTo>
                    <a:pt x="210" y="307"/>
                  </a:lnTo>
                  <a:lnTo>
                    <a:pt x="570" y="564"/>
                  </a:lnTo>
                  <a:lnTo>
                    <a:pt x="558" y="618"/>
                  </a:lnTo>
                  <a:lnTo>
                    <a:pt x="444" y="732"/>
                  </a:lnTo>
                  <a:lnTo>
                    <a:pt x="324" y="787"/>
                  </a:lnTo>
                  <a:lnTo>
                    <a:pt x="318" y="787"/>
                  </a:lnTo>
                  <a:lnTo>
                    <a:pt x="258" y="811"/>
                  </a:lnTo>
                  <a:lnTo>
                    <a:pt x="127" y="853"/>
                  </a:lnTo>
                  <a:lnTo>
                    <a:pt x="0" y="901"/>
                  </a:lnTo>
                  <a:lnTo>
                    <a:pt x="0" y="1165"/>
                  </a:lnTo>
                  <a:lnTo>
                    <a:pt x="78" y="1147"/>
                  </a:lnTo>
                  <a:lnTo>
                    <a:pt x="372" y="1015"/>
                  </a:lnTo>
                  <a:lnTo>
                    <a:pt x="336" y="1117"/>
                  </a:lnTo>
                  <a:lnTo>
                    <a:pt x="222" y="1262"/>
                  </a:lnTo>
                  <a:lnTo>
                    <a:pt x="145" y="1453"/>
                  </a:lnTo>
                  <a:lnTo>
                    <a:pt x="139" y="1459"/>
                  </a:lnTo>
                  <a:lnTo>
                    <a:pt x="133" y="1465"/>
                  </a:lnTo>
                  <a:lnTo>
                    <a:pt x="102" y="1495"/>
                  </a:lnTo>
                  <a:lnTo>
                    <a:pt x="90" y="1507"/>
                  </a:lnTo>
                  <a:lnTo>
                    <a:pt x="84" y="1519"/>
                  </a:lnTo>
                  <a:lnTo>
                    <a:pt x="84" y="1531"/>
                  </a:lnTo>
                  <a:lnTo>
                    <a:pt x="96" y="1537"/>
                  </a:lnTo>
                  <a:lnTo>
                    <a:pt x="114" y="1549"/>
                  </a:lnTo>
                  <a:lnTo>
                    <a:pt x="127" y="1567"/>
                  </a:lnTo>
                  <a:lnTo>
                    <a:pt x="139" y="1597"/>
                  </a:lnTo>
                  <a:lnTo>
                    <a:pt x="145" y="1633"/>
                  </a:lnTo>
                  <a:lnTo>
                    <a:pt x="150" y="1663"/>
                  </a:lnTo>
                  <a:lnTo>
                    <a:pt x="156" y="1693"/>
                  </a:lnTo>
                  <a:lnTo>
                    <a:pt x="162" y="1717"/>
                  </a:lnTo>
                  <a:lnTo>
                    <a:pt x="162" y="1723"/>
                  </a:lnTo>
                  <a:lnTo>
                    <a:pt x="216" y="1796"/>
                  </a:lnTo>
                  <a:lnTo>
                    <a:pt x="216" y="1802"/>
                  </a:lnTo>
                  <a:lnTo>
                    <a:pt x="222" y="1814"/>
                  </a:lnTo>
                  <a:lnTo>
                    <a:pt x="228" y="1850"/>
                  </a:lnTo>
                  <a:lnTo>
                    <a:pt x="234" y="1886"/>
                  </a:lnTo>
                  <a:lnTo>
                    <a:pt x="240" y="1904"/>
                  </a:lnTo>
                  <a:lnTo>
                    <a:pt x="240" y="1916"/>
                  </a:lnTo>
                  <a:lnTo>
                    <a:pt x="246" y="1922"/>
                  </a:lnTo>
                  <a:lnTo>
                    <a:pt x="252" y="1934"/>
                  </a:lnTo>
                  <a:lnTo>
                    <a:pt x="258" y="1970"/>
                  </a:lnTo>
                  <a:lnTo>
                    <a:pt x="438" y="1970"/>
                  </a:lnTo>
                  <a:lnTo>
                    <a:pt x="462" y="1922"/>
                  </a:lnTo>
                  <a:lnTo>
                    <a:pt x="624" y="1778"/>
                  </a:lnTo>
                  <a:lnTo>
                    <a:pt x="624" y="177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700" name="Freeform 4"/>
            <p:cNvSpPr>
              <a:spLocks/>
            </p:cNvSpPr>
            <p:nvPr/>
          </p:nvSpPr>
          <p:spPr bwMode="hidden">
            <a:xfrm>
              <a:off x="0" y="2496"/>
              <a:ext cx="2112" cy="1604"/>
            </a:xfrm>
            <a:custGeom>
              <a:avLst/>
              <a:gdLst>
                <a:gd name="T0" fmla="*/ 580 w 2123"/>
                <a:gd name="T1" fmla="*/ 1043 h 1696"/>
                <a:gd name="T2" fmla="*/ 544 w 2123"/>
                <a:gd name="T3" fmla="*/ 683 h 1696"/>
                <a:gd name="T4" fmla="*/ 670 w 2123"/>
                <a:gd name="T5" fmla="*/ 395 h 1696"/>
                <a:gd name="T6" fmla="*/ 927 w 2123"/>
                <a:gd name="T7" fmla="*/ 587 h 1696"/>
                <a:gd name="T8" fmla="*/ 1214 w 2123"/>
                <a:gd name="T9" fmla="*/ 869 h 1696"/>
                <a:gd name="T10" fmla="*/ 1483 w 2123"/>
                <a:gd name="T11" fmla="*/ 1109 h 1696"/>
                <a:gd name="T12" fmla="*/ 1800 w 2123"/>
                <a:gd name="T13" fmla="*/ 1360 h 1696"/>
                <a:gd name="T14" fmla="*/ 1883 w 2123"/>
                <a:gd name="T15" fmla="*/ 1414 h 1696"/>
                <a:gd name="T16" fmla="*/ 1836 w 2123"/>
                <a:gd name="T17" fmla="*/ 1354 h 1696"/>
                <a:gd name="T18" fmla="*/ 1411 w 2123"/>
                <a:gd name="T19" fmla="*/ 1001 h 1696"/>
                <a:gd name="T20" fmla="*/ 1088 w 2123"/>
                <a:gd name="T21" fmla="*/ 683 h 1696"/>
                <a:gd name="T22" fmla="*/ 723 w 2123"/>
                <a:gd name="T23" fmla="*/ 329 h 1696"/>
                <a:gd name="T24" fmla="*/ 999 w 2123"/>
                <a:gd name="T25" fmla="*/ 311 h 1696"/>
                <a:gd name="T26" fmla="*/ 1286 w 2123"/>
                <a:gd name="T27" fmla="*/ 317 h 1696"/>
                <a:gd name="T28" fmla="*/ 1614 w 2123"/>
                <a:gd name="T29" fmla="*/ 269 h 1696"/>
                <a:gd name="T30" fmla="*/ 2123 w 2123"/>
                <a:gd name="T31" fmla="*/ 197 h 1696"/>
                <a:gd name="T32" fmla="*/ 2075 w 2123"/>
                <a:gd name="T33" fmla="*/ 173 h 1696"/>
                <a:gd name="T34" fmla="*/ 1543 w 2123"/>
                <a:gd name="T35" fmla="*/ 257 h 1696"/>
                <a:gd name="T36" fmla="*/ 1208 w 2123"/>
                <a:gd name="T37" fmla="*/ 275 h 1696"/>
                <a:gd name="T38" fmla="*/ 759 w 2123"/>
                <a:gd name="T39" fmla="*/ 257 h 1696"/>
                <a:gd name="T40" fmla="*/ 819 w 2123"/>
                <a:gd name="T41" fmla="*/ 227 h 1696"/>
                <a:gd name="T42" fmla="*/ 1142 w 2123"/>
                <a:gd name="T43" fmla="*/ 0 h 1696"/>
                <a:gd name="T44" fmla="*/ 1088 w 2123"/>
                <a:gd name="T45" fmla="*/ 30 h 1696"/>
                <a:gd name="T46" fmla="*/ 1010 w 2123"/>
                <a:gd name="T47" fmla="*/ 84 h 1696"/>
                <a:gd name="T48" fmla="*/ 855 w 2123"/>
                <a:gd name="T49" fmla="*/ 191 h 1696"/>
                <a:gd name="T50" fmla="*/ 670 w 2123"/>
                <a:gd name="T51" fmla="*/ 281 h 1696"/>
                <a:gd name="T52" fmla="*/ 634 w 2123"/>
                <a:gd name="T53" fmla="*/ 359 h 1696"/>
                <a:gd name="T54" fmla="*/ 305 w 2123"/>
                <a:gd name="T55" fmla="*/ 587 h 1696"/>
                <a:gd name="T56" fmla="*/ 0 w 2123"/>
                <a:gd name="T57" fmla="*/ 725 h 1696"/>
                <a:gd name="T58" fmla="*/ 0 w 2123"/>
                <a:gd name="T59" fmla="*/ 731 h 1696"/>
                <a:gd name="T60" fmla="*/ 0 w 2123"/>
                <a:gd name="T61" fmla="*/ 767 h 1696"/>
                <a:gd name="T62" fmla="*/ 299 w 2123"/>
                <a:gd name="T63" fmla="*/ 635 h 1696"/>
                <a:gd name="T64" fmla="*/ 592 w 2123"/>
                <a:gd name="T65" fmla="*/ 431 h 1696"/>
                <a:gd name="T66" fmla="*/ 508 w 2123"/>
                <a:gd name="T67" fmla="*/ 671 h 1696"/>
                <a:gd name="T68" fmla="*/ 526 w 2123"/>
                <a:gd name="T69" fmla="*/ 995 h 1696"/>
                <a:gd name="T70" fmla="*/ 460 w 2123"/>
                <a:gd name="T71" fmla="*/ 1168 h 1696"/>
                <a:gd name="T72" fmla="*/ 329 w 2123"/>
                <a:gd name="T73" fmla="*/ 1480 h 1696"/>
                <a:gd name="T74" fmla="*/ 323 w 2123"/>
                <a:gd name="T75" fmla="*/ 1696 h 1696"/>
                <a:gd name="T76" fmla="*/ 329 w 2123"/>
                <a:gd name="T77" fmla="*/ 1696 h 1696"/>
                <a:gd name="T78" fmla="*/ 347 w 2123"/>
                <a:gd name="T79" fmla="*/ 1552 h 1696"/>
                <a:gd name="T80" fmla="*/ 580 w 2123"/>
                <a:gd name="T81" fmla="*/ 1043 h 1696"/>
                <a:gd name="T82" fmla="*/ 580 w 2123"/>
                <a:gd name="T83" fmla="*/ 1043 h 16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123" h="1696">
                  <a:moveTo>
                    <a:pt x="580" y="1043"/>
                  </a:moveTo>
                  <a:lnTo>
                    <a:pt x="544" y="683"/>
                  </a:lnTo>
                  <a:lnTo>
                    <a:pt x="670" y="395"/>
                  </a:lnTo>
                  <a:lnTo>
                    <a:pt x="927" y="587"/>
                  </a:lnTo>
                  <a:lnTo>
                    <a:pt x="1214" y="869"/>
                  </a:lnTo>
                  <a:lnTo>
                    <a:pt x="1483" y="1109"/>
                  </a:lnTo>
                  <a:lnTo>
                    <a:pt x="1800" y="1360"/>
                  </a:lnTo>
                  <a:lnTo>
                    <a:pt x="1883" y="1414"/>
                  </a:lnTo>
                  <a:lnTo>
                    <a:pt x="1836" y="1354"/>
                  </a:lnTo>
                  <a:lnTo>
                    <a:pt x="1411" y="1001"/>
                  </a:lnTo>
                  <a:lnTo>
                    <a:pt x="1088" y="683"/>
                  </a:lnTo>
                  <a:lnTo>
                    <a:pt x="723" y="329"/>
                  </a:lnTo>
                  <a:lnTo>
                    <a:pt x="999" y="311"/>
                  </a:lnTo>
                  <a:lnTo>
                    <a:pt x="1286" y="317"/>
                  </a:lnTo>
                  <a:lnTo>
                    <a:pt x="1614" y="269"/>
                  </a:lnTo>
                  <a:lnTo>
                    <a:pt x="2123" y="197"/>
                  </a:lnTo>
                  <a:lnTo>
                    <a:pt x="2075" y="173"/>
                  </a:lnTo>
                  <a:lnTo>
                    <a:pt x="1543" y="257"/>
                  </a:lnTo>
                  <a:lnTo>
                    <a:pt x="1208" y="275"/>
                  </a:lnTo>
                  <a:lnTo>
                    <a:pt x="759" y="257"/>
                  </a:lnTo>
                  <a:lnTo>
                    <a:pt x="819" y="227"/>
                  </a:lnTo>
                  <a:lnTo>
                    <a:pt x="1142" y="0"/>
                  </a:lnTo>
                  <a:lnTo>
                    <a:pt x="1088" y="30"/>
                  </a:lnTo>
                  <a:lnTo>
                    <a:pt x="1010" y="84"/>
                  </a:lnTo>
                  <a:lnTo>
                    <a:pt x="855" y="191"/>
                  </a:lnTo>
                  <a:lnTo>
                    <a:pt x="670" y="281"/>
                  </a:lnTo>
                  <a:lnTo>
                    <a:pt x="634" y="359"/>
                  </a:lnTo>
                  <a:lnTo>
                    <a:pt x="305" y="587"/>
                  </a:lnTo>
                  <a:lnTo>
                    <a:pt x="0" y="725"/>
                  </a:lnTo>
                  <a:lnTo>
                    <a:pt x="0" y="731"/>
                  </a:lnTo>
                  <a:lnTo>
                    <a:pt x="0" y="767"/>
                  </a:lnTo>
                  <a:lnTo>
                    <a:pt x="299" y="635"/>
                  </a:lnTo>
                  <a:lnTo>
                    <a:pt x="592" y="431"/>
                  </a:lnTo>
                  <a:lnTo>
                    <a:pt x="508" y="671"/>
                  </a:lnTo>
                  <a:lnTo>
                    <a:pt x="526" y="995"/>
                  </a:lnTo>
                  <a:lnTo>
                    <a:pt x="460" y="1168"/>
                  </a:lnTo>
                  <a:lnTo>
                    <a:pt x="329" y="1480"/>
                  </a:lnTo>
                  <a:lnTo>
                    <a:pt x="323" y="1696"/>
                  </a:lnTo>
                  <a:lnTo>
                    <a:pt x="329" y="1696"/>
                  </a:lnTo>
                  <a:lnTo>
                    <a:pt x="347" y="1552"/>
                  </a:lnTo>
                  <a:lnTo>
                    <a:pt x="580" y="1043"/>
                  </a:lnTo>
                  <a:lnTo>
                    <a:pt x="580" y="1043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701" name="Freeform 5"/>
            <p:cNvSpPr>
              <a:spLocks/>
            </p:cNvSpPr>
            <p:nvPr/>
          </p:nvSpPr>
          <p:spPr bwMode="hidden">
            <a:xfrm>
              <a:off x="2092" y="3233"/>
              <a:ext cx="3668" cy="943"/>
            </a:xfrm>
            <a:custGeom>
              <a:avLst/>
              <a:gdLst>
                <a:gd name="T0" fmla="*/ 3338 w 3668"/>
                <a:gd name="T1" fmla="*/ 288 h 943"/>
                <a:gd name="T2" fmla="*/ 3194 w 3668"/>
                <a:gd name="T3" fmla="*/ 258 h 943"/>
                <a:gd name="T4" fmla="*/ 2816 w 3668"/>
                <a:gd name="T5" fmla="*/ 234 h 943"/>
                <a:gd name="T6" fmla="*/ 2330 w 3668"/>
                <a:gd name="T7" fmla="*/ 306 h 943"/>
                <a:gd name="T8" fmla="*/ 2372 w 3668"/>
                <a:gd name="T9" fmla="*/ 258 h 943"/>
                <a:gd name="T10" fmla="*/ 2624 w 3668"/>
                <a:gd name="T11" fmla="*/ 132 h 943"/>
                <a:gd name="T12" fmla="*/ 2707 w 3668"/>
                <a:gd name="T13" fmla="*/ 24 h 943"/>
                <a:gd name="T14" fmla="*/ 2642 w 3668"/>
                <a:gd name="T15" fmla="*/ 12 h 943"/>
                <a:gd name="T16" fmla="*/ 2515 w 3668"/>
                <a:gd name="T17" fmla="*/ 54 h 943"/>
                <a:gd name="T18" fmla="*/ 2324 w 3668"/>
                <a:gd name="T19" fmla="*/ 66 h 943"/>
                <a:gd name="T20" fmla="*/ 2101 w 3668"/>
                <a:gd name="T21" fmla="*/ 90 h 943"/>
                <a:gd name="T22" fmla="*/ 1855 w 3668"/>
                <a:gd name="T23" fmla="*/ 228 h 943"/>
                <a:gd name="T24" fmla="*/ 1591 w 3668"/>
                <a:gd name="T25" fmla="*/ 337 h 943"/>
                <a:gd name="T26" fmla="*/ 1459 w 3668"/>
                <a:gd name="T27" fmla="*/ 379 h 943"/>
                <a:gd name="T28" fmla="*/ 1417 w 3668"/>
                <a:gd name="T29" fmla="*/ 361 h 943"/>
                <a:gd name="T30" fmla="*/ 1363 w 3668"/>
                <a:gd name="T31" fmla="*/ 331 h 943"/>
                <a:gd name="T32" fmla="*/ 1344 w 3668"/>
                <a:gd name="T33" fmla="*/ 312 h 943"/>
                <a:gd name="T34" fmla="*/ 1290 w 3668"/>
                <a:gd name="T35" fmla="*/ 288 h 943"/>
                <a:gd name="T36" fmla="*/ 1230 w 3668"/>
                <a:gd name="T37" fmla="*/ 252 h 943"/>
                <a:gd name="T38" fmla="*/ 1119 w 3668"/>
                <a:gd name="T39" fmla="*/ 227 h 943"/>
                <a:gd name="T40" fmla="*/ 1320 w 3668"/>
                <a:gd name="T41" fmla="*/ 438 h 943"/>
                <a:gd name="T42" fmla="*/ 960 w 3668"/>
                <a:gd name="T43" fmla="*/ 558 h 943"/>
                <a:gd name="T44" fmla="*/ 474 w 3668"/>
                <a:gd name="T45" fmla="*/ 630 h 943"/>
                <a:gd name="T46" fmla="*/ 132 w 3668"/>
                <a:gd name="T47" fmla="*/ 781 h 943"/>
                <a:gd name="T48" fmla="*/ 234 w 3668"/>
                <a:gd name="T49" fmla="*/ 847 h 943"/>
                <a:gd name="T50" fmla="*/ 925 w 3668"/>
                <a:gd name="T51" fmla="*/ 739 h 943"/>
                <a:gd name="T52" fmla="*/ 637 w 3668"/>
                <a:gd name="T53" fmla="*/ 925 h 943"/>
                <a:gd name="T54" fmla="*/ 1405 w 3668"/>
                <a:gd name="T55" fmla="*/ 943 h 943"/>
                <a:gd name="T56" fmla="*/ 1447 w 3668"/>
                <a:gd name="T57" fmla="*/ 943 h 943"/>
                <a:gd name="T58" fmla="*/ 2888 w 3668"/>
                <a:gd name="T59" fmla="*/ 859 h 943"/>
                <a:gd name="T60" fmla="*/ 2582 w 3668"/>
                <a:gd name="T61" fmla="*/ 708 h 943"/>
                <a:gd name="T62" fmla="*/ 2299 w 3668"/>
                <a:gd name="T63" fmla="*/ 606 h 943"/>
                <a:gd name="T64" fmla="*/ 2606 w 3668"/>
                <a:gd name="T65" fmla="*/ 588 h 943"/>
                <a:gd name="T66" fmla="*/ 3001 w 3668"/>
                <a:gd name="T67" fmla="*/ 582 h 943"/>
                <a:gd name="T68" fmla="*/ 3452 w 3668"/>
                <a:gd name="T69" fmla="*/ 438 h 943"/>
                <a:gd name="T70" fmla="*/ 3668 w 3668"/>
                <a:gd name="T71" fmla="*/ 312 h 943"/>
                <a:gd name="T72" fmla="*/ 3482 w 3668"/>
                <a:gd name="T73" fmla="*/ 300 h 9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668" h="943">
                  <a:moveTo>
                    <a:pt x="3482" y="300"/>
                  </a:moveTo>
                  <a:lnTo>
                    <a:pt x="3338" y="288"/>
                  </a:lnTo>
                  <a:lnTo>
                    <a:pt x="3320" y="264"/>
                  </a:lnTo>
                  <a:lnTo>
                    <a:pt x="3194" y="258"/>
                  </a:lnTo>
                  <a:lnTo>
                    <a:pt x="3019" y="216"/>
                  </a:lnTo>
                  <a:lnTo>
                    <a:pt x="2816" y="234"/>
                  </a:lnTo>
                  <a:lnTo>
                    <a:pt x="2533" y="288"/>
                  </a:lnTo>
                  <a:lnTo>
                    <a:pt x="2330" y="306"/>
                  </a:lnTo>
                  <a:lnTo>
                    <a:pt x="2149" y="312"/>
                  </a:lnTo>
                  <a:lnTo>
                    <a:pt x="2372" y="258"/>
                  </a:lnTo>
                  <a:lnTo>
                    <a:pt x="2624" y="156"/>
                  </a:lnTo>
                  <a:lnTo>
                    <a:pt x="2624" y="132"/>
                  </a:lnTo>
                  <a:lnTo>
                    <a:pt x="2666" y="78"/>
                  </a:lnTo>
                  <a:lnTo>
                    <a:pt x="2707" y="24"/>
                  </a:lnTo>
                  <a:lnTo>
                    <a:pt x="2695" y="0"/>
                  </a:lnTo>
                  <a:lnTo>
                    <a:pt x="2642" y="12"/>
                  </a:lnTo>
                  <a:lnTo>
                    <a:pt x="2557" y="30"/>
                  </a:lnTo>
                  <a:lnTo>
                    <a:pt x="2515" y="54"/>
                  </a:lnTo>
                  <a:lnTo>
                    <a:pt x="2425" y="84"/>
                  </a:lnTo>
                  <a:lnTo>
                    <a:pt x="2324" y="66"/>
                  </a:lnTo>
                  <a:lnTo>
                    <a:pt x="2191" y="90"/>
                  </a:lnTo>
                  <a:lnTo>
                    <a:pt x="2101" y="90"/>
                  </a:lnTo>
                  <a:lnTo>
                    <a:pt x="2047" y="108"/>
                  </a:lnTo>
                  <a:lnTo>
                    <a:pt x="1855" y="228"/>
                  </a:lnTo>
                  <a:lnTo>
                    <a:pt x="1771" y="288"/>
                  </a:lnTo>
                  <a:lnTo>
                    <a:pt x="1591" y="337"/>
                  </a:lnTo>
                  <a:lnTo>
                    <a:pt x="1465" y="379"/>
                  </a:lnTo>
                  <a:lnTo>
                    <a:pt x="1459" y="379"/>
                  </a:lnTo>
                  <a:lnTo>
                    <a:pt x="1453" y="373"/>
                  </a:lnTo>
                  <a:lnTo>
                    <a:pt x="1417" y="361"/>
                  </a:lnTo>
                  <a:lnTo>
                    <a:pt x="1381" y="343"/>
                  </a:lnTo>
                  <a:lnTo>
                    <a:pt x="1363" y="331"/>
                  </a:lnTo>
                  <a:lnTo>
                    <a:pt x="1357" y="324"/>
                  </a:lnTo>
                  <a:lnTo>
                    <a:pt x="1344" y="312"/>
                  </a:lnTo>
                  <a:lnTo>
                    <a:pt x="1320" y="300"/>
                  </a:lnTo>
                  <a:lnTo>
                    <a:pt x="1290" y="288"/>
                  </a:lnTo>
                  <a:lnTo>
                    <a:pt x="1260" y="270"/>
                  </a:lnTo>
                  <a:lnTo>
                    <a:pt x="1230" y="252"/>
                  </a:lnTo>
                  <a:lnTo>
                    <a:pt x="1187" y="227"/>
                  </a:lnTo>
                  <a:lnTo>
                    <a:pt x="1119" y="227"/>
                  </a:lnTo>
                  <a:lnTo>
                    <a:pt x="1357" y="397"/>
                  </a:lnTo>
                  <a:lnTo>
                    <a:pt x="1320" y="438"/>
                  </a:lnTo>
                  <a:lnTo>
                    <a:pt x="1135" y="522"/>
                  </a:lnTo>
                  <a:lnTo>
                    <a:pt x="960" y="558"/>
                  </a:lnTo>
                  <a:lnTo>
                    <a:pt x="684" y="600"/>
                  </a:lnTo>
                  <a:lnTo>
                    <a:pt x="474" y="630"/>
                  </a:lnTo>
                  <a:lnTo>
                    <a:pt x="390" y="684"/>
                  </a:lnTo>
                  <a:lnTo>
                    <a:pt x="132" y="781"/>
                  </a:lnTo>
                  <a:lnTo>
                    <a:pt x="0" y="829"/>
                  </a:lnTo>
                  <a:lnTo>
                    <a:pt x="234" y="847"/>
                  </a:lnTo>
                  <a:lnTo>
                    <a:pt x="498" y="829"/>
                  </a:lnTo>
                  <a:lnTo>
                    <a:pt x="925" y="739"/>
                  </a:lnTo>
                  <a:lnTo>
                    <a:pt x="840" y="817"/>
                  </a:lnTo>
                  <a:lnTo>
                    <a:pt x="637" y="925"/>
                  </a:lnTo>
                  <a:lnTo>
                    <a:pt x="613" y="943"/>
                  </a:lnTo>
                  <a:lnTo>
                    <a:pt x="1405" y="943"/>
                  </a:lnTo>
                  <a:lnTo>
                    <a:pt x="1411" y="925"/>
                  </a:lnTo>
                  <a:lnTo>
                    <a:pt x="1447" y="943"/>
                  </a:lnTo>
                  <a:lnTo>
                    <a:pt x="2924" y="943"/>
                  </a:lnTo>
                  <a:lnTo>
                    <a:pt x="2888" y="859"/>
                  </a:lnTo>
                  <a:lnTo>
                    <a:pt x="2713" y="775"/>
                  </a:lnTo>
                  <a:lnTo>
                    <a:pt x="2582" y="708"/>
                  </a:lnTo>
                  <a:lnTo>
                    <a:pt x="2336" y="636"/>
                  </a:lnTo>
                  <a:lnTo>
                    <a:pt x="2299" y="606"/>
                  </a:lnTo>
                  <a:lnTo>
                    <a:pt x="2509" y="582"/>
                  </a:lnTo>
                  <a:lnTo>
                    <a:pt x="2606" y="588"/>
                  </a:lnTo>
                  <a:lnTo>
                    <a:pt x="2773" y="588"/>
                  </a:lnTo>
                  <a:lnTo>
                    <a:pt x="3001" y="582"/>
                  </a:lnTo>
                  <a:lnTo>
                    <a:pt x="3259" y="516"/>
                  </a:lnTo>
                  <a:lnTo>
                    <a:pt x="3452" y="438"/>
                  </a:lnTo>
                  <a:lnTo>
                    <a:pt x="3668" y="391"/>
                  </a:lnTo>
                  <a:lnTo>
                    <a:pt x="3668" y="312"/>
                  </a:lnTo>
                  <a:lnTo>
                    <a:pt x="3482" y="300"/>
                  </a:lnTo>
                  <a:lnTo>
                    <a:pt x="3482" y="30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702" name="Freeform 6"/>
            <p:cNvSpPr>
              <a:spLocks/>
            </p:cNvSpPr>
            <p:nvPr/>
          </p:nvSpPr>
          <p:spPr bwMode="hidden">
            <a:xfrm>
              <a:off x="0" y="524"/>
              <a:ext cx="973" cy="1195"/>
            </a:xfrm>
            <a:custGeom>
              <a:avLst/>
              <a:gdLst>
                <a:gd name="T0" fmla="*/ 323 w 969"/>
                <a:gd name="T1" fmla="*/ 1186 h 1192"/>
                <a:gd name="T2" fmla="*/ 490 w 969"/>
                <a:gd name="T3" fmla="*/ 1192 h 1192"/>
                <a:gd name="T4" fmla="*/ 580 w 969"/>
                <a:gd name="T5" fmla="*/ 1150 h 1192"/>
                <a:gd name="T6" fmla="*/ 813 w 969"/>
                <a:gd name="T7" fmla="*/ 1085 h 1192"/>
                <a:gd name="T8" fmla="*/ 933 w 969"/>
                <a:gd name="T9" fmla="*/ 1055 h 1192"/>
                <a:gd name="T10" fmla="*/ 759 w 969"/>
                <a:gd name="T11" fmla="*/ 989 h 1192"/>
                <a:gd name="T12" fmla="*/ 556 w 969"/>
                <a:gd name="T13" fmla="*/ 953 h 1192"/>
                <a:gd name="T14" fmla="*/ 197 w 969"/>
                <a:gd name="T15" fmla="*/ 971 h 1192"/>
                <a:gd name="T16" fmla="*/ 299 w 969"/>
                <a:gd name="T17" fmla="*/ 893 h 1192"/>
                <a:gd name="T18" fmla="*/ 496 w 969"/>
                <a:gd name="T19" fmla="*/ 803 h 1192"/>
                <a:gd name="T20" fmla="*/ 694 w 969"/>
                <a:gd name="T21" fmla="*/ 671 h 1192"/>
                <a:gd name="T22" fmla="*/ 700 w 969"/>
                <a:gd name="T23" fmla="*/ 671 h 1192"/>
                <a:gd name="T24" fmla="*/ 712 w 969"/>
                <a:gd name="T25" fmla="*/ 665 h 1192"/>
                <a:gd name="T26" fmla="*/ 753 w 969"/>
                <a:gd name="T27" fmla="*/ 647 h 1192"/>
                <a:gd name="T28" fmla="*/ 777 w 969"/>
                <a:gd name="T29" fmla="*/ 641 h 1192"/>
                <a:gd name="T30" fmla="*/ 789 w 969"/>
                <a:gd name="T31" fmla="*/ 629 h 1192"/>
                <a:gd name="T32" fmla="*/ 795 w 969"/>
                <a:gd name="T33" fmla="*/ 617 h 1192"/>
                <a:gd name="T34" fmla="*/ 789 w 969"/>
                <a:gd name="T35" fmla="*/ 611 h 1192"/>
                <a:gd name="T36" fmla="*/ 783 w 969"/>
                <a:gd name="T37" fmla="*/ 599 h 1192"/>
                <a:gd name="T38" fmla="*/ 783 w 969"/>
                <a:gd name="T39" fmla="*/ 575 h 1192"/>
                <a:gd name="T40" fmla="*/ 795 w 969"/>
                <a:gd name="T41" fmla="*/ 545 h 1192"/>
                <a:gd name="T42" fmla="*/ 807 w 969"/>
                <a:gd name="T43" fmla="*/ 515 h 1192"/>
                <a:gd name="T44" fmla="*/ 825 w 969"/>
                <a:gd name="T45" fmla="*/ 485 h 1192"/>
                <a:gd name="T46" fmla="*/ 837 w 969"/>
                <a:gd name="T47" fmla="*/ 455 h 1192"/>
                <a:gd name="T48" fmla="*/ 843 w 969"/>
                <a:gd name="T49" fmla="*/ 437 h 1192"/>
                <a:gd name="T50" fmla="*/ 849 w 969"/>
                <a:gd name="T51" fmla="*/ 431 h 1192"/>
                <a:gd name="T52" fmla="*/ 849 w 969"/>
                <a:gd name="T53" fmla="*/ 347 h 1192"/>
                <a:gd name="T54" fmla="*/ 849 w 969"/>
                <a:gd name="T55" fmla="*/ 341 h 1192"/>
                <a:gd name="T56" fmla="*/ 855 w 969"/>
                <a:gd name="T57" fmla="*/ 335 h 1192"/>
                <a:gd name="T58" fmla="*/ 873 w 969"/>
                <a:gd name="T59" fmla="*/ 305 h 1192"/>
                <a:gd name="T60" fmla="*/ 885 w 969"/>
                <a:gd name="T61" fmla="*/ 269 h 1192"/>
                <a:gd name="T62" fmla="*/ 897 w 969"/>
                <a:gd name="T63" fmla="*/ 239 h 1192"/>
                <a:gd name="T64" fmla="*/ 903 w 969"/>
                <a:gd name="T65" fmla="*/ 227 h 1192"/>
                <a:gd name="T66" fmla="*/ 909 w 969"/>
                <a:gd name="T67" fmla="*/ 215 h 1192"/>
                <a:gd name="T68" fmla="*/ 927 w 969"/>
                <a:gd name="T69" fmla="*/ 173 h 1192"/>
                <a:gd name="T70" fmla="*/ 945 w 969"/>
                <a:gd name="T71" fmla="*/ 137 h 1192"/>
                <a:gd name="T72" fmla="*/ 951 w 969"/>
                <a:gd name="T73" fmla="*/ 125 h 1192"/>
                <a:gd name="T74" fmla="*/ 951 w 969"/>
                <a:gd name="T75" fmla="*/ 119 h 1192"/>
                <a:gd name="T76" fmla="*/ 969 w 969"/>
                <a:gd name="T77" fmla="*/ 0 h 1192"/>
                <a:gd name="T78" fmla="*/ 945 w 969"/>
                <a:gd name="T79" fmla="*/ 47 h 1192"/>
                <a:gd name="T80" fmla="*/ 783 w 969"/>
                <a:gd name="T81" fmla="*/ 113 h 1192"/>
                <a:gd name="T82" fmla="*/ 706 w 969"/>
                <a:gd name="T83" fmla="*/ 161 h 1192"/>
                <a:gd name="T84" fmla="*/ 460 w 969"/>
                <a:gd name="T85" fmla="*/ 233 h 1192"/>
                <a:gd name="T86" fmla="*/ 281 w 969"/>
                <a:gd name="T87" fmla="*/ 287 h 1192"/>
                <a:gd name="T88" fmla="*/ 173 w 969"/>
                <a:gd name="T89" fmla="*/ 293 h 1192"/>
                <a:gd name="T90" fmla="*/ 12 w 969"/>
                <a:gd name="T91" fmla="*/ 485 h 1192"/>
                <a:gd name="T92" fmla="*/ 0 w 969"/>
                <a:gd name="T93" fmla="*/ 509 h 1192"/>
                <a:gd name="T94" fmla="*/ 0 w 969"/>
                <a:gd name="T95" fmla="*/ 1186 h 1192"/>
                <a:gd name="T96" fmla="*/ 96 w 969"/>
                <a:gd name="T97" fmla="*/ 1180 h 1192"/>
                <a:gd name="T98" fmla="*/ 323 w 969"/>
                <a:gd name="T99" fmla="*/ 1186 h 1192"/>
                <a:gd name="T100" fmla="*/ 323 w 969"/>
                <a:gd name="T101" fmla="*/ 1186 h 1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969" h="1192">
                  <a:moveTo>
                    <a:pt x="323" y="1186"/>
                  </a:moveTo>
                  <a:lnTo>
                    <a:pt x="490" y="1192"/>
                  </a:lnTo>
                  <a:lnTo>
                    <a:pt x="580" y="1150"/>
                  </a:lnTo>
                  <a:lnTo>
                    <a:pt x="813" y="1085"/>
                  </a:lnTo>
                  <a:lnTo>
                    <a:pt x="933" y="1055"/>
                  </a:lnTo>
                  <a:lnTo>
                    <a:pt x="759" y="989"/>
                  </a:lnTo>
                  <a:lnTo>
                    <a:pt x="556" y="953"/>
                  </a:lnTo>
                  <a:lnTo>
                    <a:pt x="197" y="971"/>
                  </a:lnTo>
                  <a:lnTo>
                    <a:pt x="299" y="893"/>
                  </a:lnTo>
                  <a:lnTo>
                    <a:pt x="496" y="803"/>
                  </a:lnTo>
                  <a:lnTo>
                    <a:pt x="694" y="671"/>
                  </a:lnTo>
                  <a:lnTo>
                    <a:pt x="700" y="671"/>
                  </a:lnTo>
                  <a:lnTo>
                    <a:pt x="712" y="665"/>
                  </a:lnTo>
                  <a:lnTo>
                    <a:pt x="753" y="647"/>
                  </a:lnTo>
                  <a:lnTo>
                    <a:pt x="777" y="641"/>
                  </a:lnTo>
                  <a:lnTo>
                    <a:pt x="789" y="629"/>
                  </a:lnTo>
                  <a:lnTo>
                    <a:pt x="795" y="617"/>
                  </a:lnTo>
                  <a:lnTo>
                    <a:pt x="789" y="611"/>
                  </a:lnTo>
                  <a:lnTo>
                    <a:pt x="783" y="599"/>
                  </a:lnTo>
                  <a:lnTo>
                    <a:pt x="783" y="575"/>
                  </a:lnTo>
                  <a:lnTo>
                    <a:pt x="795" y="545"/>
                  </a:lnTo>
                  <a:lnTo>
                    <a:pt x="807" y="515"/>
                  </a:lnTo>
                  <a:lnTo>
                    <a:pt x="825" y="485"/>
                  </a:lnTo>
                  <a:lnTo>
                    <a:pt x="837" y="455"/>
                  </a:lnTo>
                  <a:lnTo>
                    <a:pt x="843" y="437"/>
                  </a:lnTo>
                  <a:lnTo>
                    <a:pt x="849" y="431"/>
                  </a:lnTo>
                  <a:lnTo>
                    <a:pt x="849" y="347"/>
                  </a:lnTo>
                  <a:lnTo>
                    <a:pt x="849" y="341"/>
                  </a:lnTo>
                  <a:lnTo>
                    <a:pt x="855" y="335"/>
                  </a:lnTo>
                  <a:lnTo>
                    <a:pt x="873" y="305"/>
                  </a:lnTo>
                  <a:lnTo>
                    <a:pt x="885" y="269"/>
                  </a:lnTo>
                  <a:lnTo>
                    <a:pt x="897" y="239"/>
                  </a:lnTo>
                  <a:lnTo>
                    <a:pt x="903" y="227"/>
                  </a:lnTo>
                  <a:lnTo>
                    <a:pt x="909" y="215"/>
                  </a:lnTo>
                  <a:lnTo>
                    <a:pt x="927" y="173"/>
                  </a:lnTo>
                  <a:lnTo>
                    <a:pt x="945" y="137"/>
                  </a:lnTo>
                  <a:lnTo>
                    <a:pt x="951" y="125"/>
                  </a:lnTo>
                  <a:lnTo>
                    <a:pt x="951" y="119"/>
                  </a:lnTo>
                  <a:lnTo>
                    <a:pt x="969" y="0"/>
                  </a:lnTo>
                  <a:lnTo>
                    <a:pt x="945" y="47"/>
                  </a:lnTo>
                  <a:lnTo>
                    <a:pt x="783" y="113"/>
                  </a:lnTo>
                  <a:lnTo>
                    <a:pt x="706" y="161"/>
                  </a:lnTo>
                  <a:lnTo>
                    <a:pt x="460" y="233"/>
                  </a:lnTo>
                  <a:lnTo>
                    <a:pt x="281" y="287"/>
                  </a:lnTo>
                  <a:lnTo>
                    <a:pt x="173" y="293"/>
                  </a:lnTo>
                  <a:lnTo>
                    <a:pt x="12" y="485"/>
                  </a:lnTo>
                  <a:lnTo>
                    <a:pt x="0" y="509"/>
                  </a:lnTo>
                  <a:lnTo>
                    <a:pt x="0" y="1186"/>
                  </a:lnTo>
                  <a:lnTo>
                    <a:pt x="96" y="1180"/>
                  </a:lnTo>
                  <a:lnTo>
                    <a:pt x="323" y="1186"/>
                  </a:lnTo>
                  <a:lnTo>
                    <a:pt x="323" y="118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703" name="Freeform 7"/>
            <p:cNvSpPr>
              <a:spLocks/>
            </p:cNvSpPr>
            <p:nvPr/>
          </p:nvSpPr>
          <p:spPr bwMode="hidden">
            <a:xfrm>
              <a:off x="3188" y="1"/>
              <a:ext cx="2570" cy="2266"/>
            </a:xfrm>
            <a:custGeom>
              <a:avLst/>
              <a:gdLst>
                <a:gd name="T0" fmla="*/ 859 w 2570"/>
                <a:gd name="T1" fmla="*/ 612 h 2266"/>
                <a:gd name="T2" fmla="*/ 1087 w 2570"/>
                <a:gd name="T3" fmla="*/ 853 h 2266"/>
                <a:gd name="T4" fmla="*/ 961 w 2570"/>
                <a:gd name="T5" fmla="*/ 913 h 2266"/>
                <a:gd name="T6" fmla="*/ 786 w 2570"/>
                <a:gd name="T7" fmla="*/ 883 h 2266"/>
                <a:gd name="T8" fmla="*/ 450 w 2570"/>
                <a:gd name="T9" fmla="*/ 931 h 2266"/>
                <a:gd name="T10" fmla="*/ 150 w 2570"/>
                <a:gd name="T11" fmla="*/ 1075 h 2266"/>
                <a:gd name="T12" fmla="*/ 78 w 2570"/>
                <a:gd name="T13" fmla="*/ 1165 h 2266"/>
                <a:gd name="T14" fmla="*/ 361 w 2570"/>
                <a:gd name="T15" fmla="*/ 1256 h 2266"/>
                <a:gd name="T16" fmla="*/ 444 w 2570"/>
                <a:gd name="T17" fmla="*/ 1316 h 2266"/>
                <a:gd name="T18" fmla="*/ 697 w 2570"/>
                <a:gd name="T19" fmla="*/ 1400 h 2266"/>
                <a:gd name="T20" fmla="*/ 1026 w 2570"/>
                <a:gd name="T21" fmla="*/ 1346 h 2266"/>
                <a:gd name="T22" fmla="*/ 991 w 2570"/>
                <a:gd name="T23" fmla="*/ 1412 h 2266"/>
                <a:gd name="T24" fmla="*/ 804 w 2570"/>
                <a:gd name="T25" fmla="*/ 1574 h 2266"/>
                <a:gd name="T26" fmla="*/ 726 w 2570"/>
                <a:gd name="T27" fmla="*/ 1718 h 2266"/>
                <a:gd name="T28" fmla="*/ 768 w 2570"/>
                <a:gd name="T29" fmla="*/ 1742 h 2266"/>
                <a:gd name="T30" fmla="*/ 865 w 2570"/>
                <a:gd name="T31" fmla="*/ 1693 h 2266"/>
                <a:gd name="T32" fmla="*/ 991 w 2570"/>
                <a:gd name="T33" fmla="*/ 1699 h 2266"/>
                <a:gd name="T34" fmla="*/ 1135 w 2570"/>
                <a:gd name="T35" fmla="*/ 1627 h 2266"/>
                <a:gd name="T36" fmla="*/ 1183 w 2570"/>
                <a:gd name="T37" fmla="*/ 1669 h 2266"/>
                <a:gd name="T38" fmla="*/ 1399 w 2570"/>
                <a:gd name="T39" fmla="*/ 1436 h 2266"/>
                <a:gd name="T40" fmla="*/ 1615 w 2570"/>
                <a:gd name="T41" fmla="*/ 1334 h 2266"/>
                <a:gd name="T42" fmla="*/ 1645 w 2570"/>
                <a:gd name="T43" fmla="*/ 1370 h 2266"/>
                <a:gd name="T44" fmla="*/ 1681 w 2570"/>
                <a:gd name="T45" fmla="*/ 1430 h 2266"/>
                <a:gd name="T46" fmla="*/ 1699 w 2570"/>
                <a:gd name="T47" fmla="*/ 1466 h 2266"/>
                <a:gd name="T48" fmla="*/ 1747 w 2570"/>
                <a:gd name="T49" fmla="*/ 1550 h 2266"/>
                <a:gd name="T50" fmla="*/ 1772 w 2570"/>
                <a:gd name="T51" fmla="*/ 1586 h 2266"/>
                <a:gd name="T52" fmla="*/ 2124 w 2570"/>
                <a:gd name="T53" fmla="*/ 2248 h 2266"/>
                <a:gd name="T54" fmla="*/ 1693 w 2570"/>
                <a:gd name="T55" fmla="*/ 1322 h 2266"/>
                <a:gd name="T56" fmla="*/ 1861 w 2570"/>
                <a:gd name="T57" fmla="*/ 1165 h 2266"/>
                <a:gd name="T58" fmla="*/ 2173 w 2570"/>
                <a:gd name="T59" fmla="*/ 1099 h 2266"/>
                <a:gd name="T60" fmla="*/ 2390 w 2570"/>
                <a:gd name="T61" fmla="*/ 1009 h 2266"/>
                <a:gd name="T62" fmla="*/ 2570 w 2570"/>
                <a:gd name="T63" fmla="*/ 805 h 2266"/>
                <a:gd name="T64" fmla="*/ 2342 w 2570"/>
                <a:gd name="T65" fmla="*/ 781 h 2266"/>
                <a:gd name="T66" fmla="*/ 2114 w 2570"/>
                <a:gd name="T67" fmla="*/ 763 h 2266"/>
                <a:gd name="T68" fmla="*/ 2408 w 2570"/>
                <a:gd name="T69" fmla="*/ 433 h 2266"/>
                <a:gd name="T70" fmla="*/ 2426 w 2570"/>
                <a:gd name="T71" fmla="*/ 421 h 2266"/>
                <a:gd name="T72" fmla="*/ 2474 w 2570"/>
                <a:gd name="T73" fmla="*/ 379 h 2266"/>
                <a:gd name="T74" fmla="*/ 2492 w 2570"/>
                <a:gd name="T75" fmla="*/ 355 h 2266"/>
                <a:gd name="T76" fmla="*/ 2474 w 2570"/>
                <a:gd name="T77" fmla="*/ 337 h 2266"/>
                <a:gd name="T78" fmla="*/ 2474 w 2570"/>
                <a:gd name="T79" fmla="*/ 271 h 2266"/>
                <a:gd name="T80" fmla="*/ 2492 w 2570"/>
                <a:gd name="T81" fmla="*/ 192 h 2266"/>
                <a:gd name="T82" fmla="*/ 2504 w 2570"/>
                <a:gd name="T83" fmla="*/ 132 h 2266"/>
                <a:gd name="T84" fmla="*/ 2492 w 2570"/>
                <a:gd name="T85" fmla="*/ 36 h 2266"/>
                <a:gd name="T86" fmla="*/ 2492 w 2570"/>
                <a:gd name="T87" fmla="*/ 24 h 2266"/>
                <a:gd name="T88" fmla="*/ 2102 w 2570"/>
                <a:gd name="T89" fmla="*/ 0 h 2266"/>
                <a:gd name="T90" fmla="*/ 1909 w 2570"/>
                <a:gd name="T91" fmla="*/ 90 h 2266"/>
                <a:gd name="T92" fmla="*/ 1747 w 2570"/>
                <a:gd name="T93" fmla="*/ 535 h 2266"/>
                <a:gd name="T94" fmla="*/ 1711 w 2570"/>
                <a:gd name="T95" fmla="*/ 469 h 2266"/>
                <a:gd name="T96" fmla="*/ 1633 w 2570"/>
                <a:gd name="T97" fmla="*/ 144 h 2266"/>
                <a:gd name="T98" fmla="*/ 1579 w 2570"/>
                <a:gd name="T99" fmla="*/ 0 h 2266"/>
                <a:gd name="T100" fmla="*/ 738 w 2570"/>
                <a:gd name="T101" fmla="*/ 186 h 2266"/>
                <a:gd name="T102" fmla="*/ 756 w 2570"/>
                <a:gd name="T103" fmla="*/ 463 h 2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570" h="2266">
                  <a:moveTo>
                    <a:pt x="756" y="463"/>
                  </a:moveTo>
                  <a:lnTo>
                    <a:pt x="859" y="612"/>
                  </a:lnTo>
                  <a:lnTo>
                    <a:pt x="937" y="720"/>
                  </a:lnTo>
                  <a:lnTo>
                    <a:pt x="1087" y="853"/>
                  </a:lnTo>
                  <a:lnTo>
                    <a:pt x="1105" y="907"/>
                  </a:lnTo>
                  <a:lnTo>
                    <a:pt x="961" y="913"/>
                  </a:lnTo>
                  <a:lnTo>
                    <a:pt x="895" y="901"/>
                  </a:lnTo>
                  <a:lnTo>
                    <a:pt x="786" y="883"/>
                  </a:lnTo>
                  <a:lnTo>
                    <a:pt x="637" y="859"/>
                  </a:lnTo>
                  <a:lnTo>
                    <a:pt x="450" y="931"/>
                  </a:lnTo>
                  <a:lnTo>
                    <a:pt x="306" y="1021"/>
                  </a:lnTo>
                  <a:lnTo>
                    <a:pt x="150" y="1075"/>
                  </a:lnTo>
                  <a:lnTo>
                    <a:pt x="0" y="1153"/>
                  </a:lnTo>
                  <a:lnTo>
                    <a:pt x="78" y="1165"/>
                  </a:lnTo>
                  <a:lnTo>
                    <a:pt x="264" y="1220"/>
                  </a:lnTo>
                  <a:lnTo>
                    <a:pt x="361" y="1256"/>
                  </a:lnTo>
                  <a:lnTo>
                    <a:pt x="367" y="1298"/>
                  </a:lnTo>
                  <a:lnTo>
                    <a:pt x="444" y="1316"/>
                  </a:lnTo>
                  <a:lnTo>
                    <a:pt x="558" y="1400"/>
                  </a:lnTo>
                  <a:lnTo>
                    <a:pt x="697" y="1400"/>
                  </a:lnTo>
                  <a:lnTo>
                    <a:pt x="895" y="1346"/>
                  </a:lnTo>
                  <a:lnTo>
                    <a:pt x="1026" y="1346"/>
                  </a:lnTo>
                  <a:lnTo>
                    <a:pt x="1147" y="1358"/>
                  </a:lnTo>
                  <a:lnTo>
                    <a:pt x="991" y="1412"/>
                  </a:lnTo>
                  <a:lnTo>
                    <a:pt x="804" y="1538"/>
                  </a:lnTo>
                  <a:lnTo>
                    <a:pt x="804" y="1574"/>
                  </a:lnTo>
                  <a:lnTo>
                    <a:pt x="762" y="1645"/>
                  </a:lnTo>
                  <a:lnTo>
                    <a:pt x="726" y="1718"/>
                  </a:lnTo>
                  <a:lnTo>
                    <a:pt x="732" y="1754"/>
                  </a:lnTo>
                  <a:lnTo>
                    <a:pt x="768" y="1742"/>
                  </a:lnTo>
                  <a:lnTo>
                    <a:pt x="829" y="1730"/>
                  </a:lnTo>
                  <a:lnTo>
                    <a:pt x="865" y="1693"/>
                  </a:lnTo>
                  <a:lnTo>
                    <a:pt x="925" y="1663"/>
                  </a:lnTo>
                  <a:lnTo>
                    <a:pt x="991" y="1699"/>
                  </a:lnTo>
                  <a:lnTo>
                    <a:pt x="1087" y="1675"/>
                  </a:lnTo>
                  <a:lnTo>
                    <a:pt x="1135" y="1627"/>
                  </a:lnTo>
                  <a:lnTo>
                    <a:pt x="1147" y="1687"/>
                  </a:lnTo>
                  <a:lnTo>
                    <a:pt x="1183" y="1669"/>
                  </a:lnTo>
                  <a:lnTo>
                    <a:pt x="1333" y="1514"/>
                  </a:lnTo>
                  <a:lnTo>
                    <a:pt x="1399" y="1436"/>
                  </a:lnTo>
                  <a:lnTo>
                    <a:pt x="1526" y="1382"/>
                  </a:lnTo>
                  <a:lnTo>
                    <a:pt x="1615" y="1334"/>
                  </a:lnTo>
                  <a:lnTo>
                    <a:pt x="1627" y="1346"/>
                  </a:lnTo>
                  <a:lnTo>
                    <a:pt x="1645" y="1370"/>
                  </a:lnTo>
                  <a:lnTo>
                    <a:pt x="1669" y="1400"/>
                  </a:lnTo>
                  <a:lnTo>
                    <a:pt x="1681" y="1430"/>
                  </a:lnTo>
                  <a:lnTo>
                    <a:pt x="1687" y="1448"/>
                  </a:lnTo>
                  <a:lnTo>
                    <a:pt x="1699" y="1466"/>
                  </a:lnTo>
                  <a:lnTo>
                    <a:pt x="1729" y="1520"/>
                  </a:lnTo>
                  <a:lnTo>
                    <a:pt x="1747" y="1550"/>
                  </a:lnTo>
                  <a:lnTo>
                    <a:pt x="1766" y="1574"/>
                  </a:lnTo>
                  <a:lnTo>
                    <a:pt x="1772" y="1586"/>
                  </a:lnTo>
                  <a:lnTo>
                    <a:pt x="1778" y="1592"/>
                  </a:lnTo>
                  <a:lnTo>
                    <a:pt x="2124" y="2248"/>
                  </a:lnTo>
                  <a:lnTo>
                    <a:pt x="2215" y="2266"/>
                  </a:lnTo>
                  <a:lnTo>
                    <a:pt x="1693" y="1322"/>
                  </a:lnTo>
                  <a:lnTo>
                    <a:pt x="1723" y="1262"/>
                  </a:lnTo>
                  <a:lnTo>
                    <a:pt x="1861" y="1165"/>
                  </a:lnTo>
                  <a:lnTo>
                    <a:pt x="1988" y="1129"/>
                  </a:lnTo>
                  <a:lnTo>
                    <a:pt x="2173" y="1099"/>
                  </a:lnTo>
                  <a:lnTo>
                    <a:pt x="2318" y="1075"/>
                  </a:lnTo>
                  <a:lnTo>
                    <a:pt x="2390" y="1009"/>
                  </a:lnTo>
                  <a:lnTo>
                    <a:pt x="2570" y="895"/>
                  </a:lnTo>
                  <a:lnTo>
                    <a:pt x="2570" y="805"/>
                  </a:lnTo>
                  <a:lnTo>
                    <a:pt x="2516" y="787"/>
                  </a:lnTo>
                  <a:lnTo>
                    <a:pt x="2342" y="781"/>
                  </a:lnTo>
                  <a:lnTo>
                    <a:pt x="2042" y="871"/>
                  </a:lnTo>
                  <a:lnTo>
                    <a:pt x="2114" y="763"/>
                  </a:lnTo>
                  <a:lnTo>
                    <a:pt x="2264" y="624"/>
                  </a:lnTo>
                  <a:lnTo>
                    <a:pt x="2408" y="433"/>
                  </a:lnTo>
                  <a:lnTo>
                    <a:pt x="2414" y="433"/>
                  </a:lnTo>
                  <a:lnTo>
                    <a:pt x="2426" y="421"/>
                  </a:lnTo>
                  <a:lnTo>
                    <a:pt x="2456" y="397"/>
                  </a:lnTo>
                  <a:lnTo>
                    <a:pt x="2474" y="379"/>
                  </a:lnTo>
                  <a:lnTo>
                    <a:pt x="2486" y="367"/>
                  </a:lnTo>
                  <a:lnTo>
                    <a:pt x="2492" y="355"/>
                  </a:lnTo>
                  <a:lnTo>
                    <a:pt x="2486" y="349"/>
                  </a:lnTo>
                  <a:lnTo>
                    <a:pt x="2474" y="337"/>
                  </a:lnTo>
                  <a:lnTo>
                    <a:pt x="2474" y="307"/>
                  </a:lnTo>
                  <a:lnTo>
                    <a:pt x="2474" y="271"/>
                  </a:lnTo>
                  <a:lnTo>
                    <a:pt x="2480" y="228"/>
                  </a:lnTo>
                  <a:lnTo>
                    <a:pt x="2492" y="192"/>
                  </a:lnTo>
                  <a:lnTo>
                    <a:pt x="2498" y="156"/>
                  </a:lnTo>
                  <a:lnTo>
                    <a:pt x="2504" y="132"/>
                  </a:lnTo>
                  <a:lnTo>
                    <a:pt x="2504" y="126"/>
                  </a:lnTo>
                  <a:lnTo>
                    <a:pt x="2492" y="36"/>
                  </a:lnTo>
                  <a:lnTo>
                    <a:pt x="2492" y="36"/>
                  </a:lnTo>
                  <a:lnTo>
                    <a:pt x="2492" y="24"/>
                  </a:lnTo>
                  <a:lnTo>
                    <a:pt x="2498" y="0"/>
                  </a:lnTo>
                  <a:lnTo>
                    <a:pt x="2102" y="0"/>
                  </a:lnTo>
                  <a:lnTo>
                    <a:pt x="2006" y="60"/>
                  </a:lnTo>
                  <a:lnTo>
                    <a:pt x="1909" y="90"/>
                  </a:lnTo>
                  <a:lnTo>
                    <a:pt x="1808" y="337"/>
                  </a:lnTo>
                  <a:lnTo>
                    <a:pt x="1747" y="535"/>
                  </a:lnTo>
                  <a:lnTo>
                    <a:pt x="1687" y="588"/>
                  </a:lnTo>
                  <a:lnTo>
                    <a:pt x="1711" y="469"/>
                  </a:lnTo>
                  <a:lnTo>
                    <a:pt x="1687" y="343"/>
                  </a:lnTo>
                  <a:lnTo>
                    <a:pt x="1633" y="144"/>
                  </a:lnTo>
                  <a:lnTo>
                    <a:pt x="1585" y="12"/>
                  </a:lnTo>
                  <a:lnTo>
                    <a:pt x="1579" y="0"/>
                  </a:lnTo>
                  <a:lnTo>
                    <a:pt x="786" y="0"/>
                  </a:lnTo>
                  <a:lnTo>
                    <a:pt x="738" y="186"/>
                  </a:lnTo>
                  <a:lnTo>
                    <a:pt x="756" y="463"/>
                  </a:lnTo>
                  <a:lnTo>
                    <a:pt x="756" y="463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704" name="Freeform 8"/>
            <p:cNvSpPr>
              <a:spLocks/>
            </p:cNvSpPr>
            <p:nvPr/>
          </p:nvSpPr>
          <p:spPr bwMode="hidden">
            <a:xfrm>
              <a:off x="3525" y="1"/>
              <a:ext cx="2185" cy="1508"/>
            </a:xfrm>
            <a:custGeom>
              <a:avLst/>
              <a:gdLst>
                <a:gd name="T0" fmla="*/ 1034 w 2176"/>
                <a:gd name="T1" fmla="*/ 767 h 1505"/>
                <a:gd name="T2" fmla="*/ 1190 w 2176"/>
                <a:gd name="T3" fmla="*/ 1235 h 1505"/>
                <a:gd name="T4" fmla="*/ 956 w 2176"/>
                <a:gd name="T5" fmla="*/ 1193 h 1505"/>
                <a:gd name="T6" fmla="*/ 723 w 2176"/>
                <a:gd name="T7" fmla="*/ 1127 h 1505"/>
                <a:gd name="T8" fmla="*/ 442 w 2176"/>
                <a:gd name="T9" fmla="*/ 1109 h 1505"/>
                <a:gd name="T10" fmla="*/ 0 w 2176"/>
                <a:gd name="T11" fmla="*/ 1079 h 1505"/>
                <a:gd name="T12" fmla="*/ 30 w 2176"/>
                <a:gd name="T13" fmla="*/ 1115 h 1505"/>
                <a:gd name="T14" fmla="*/ 496 w 2176"/>
                <a:gd name="T15" fmla="*/ 1133 h 1505"/>
                <a:gd name="T16" fmla="*/ 777 w 2176"/>
                <a:gd name="T17" fmla="*/ 1187 h 1505"/>
                <a:gd name="T18" fmla="*/ 1130 w 2176"/>
                <a:gd name="T19" fmla="*/ 1301 h 1505"/>
                <a:gd name="T20" fmla="*/ 1070 w 2176"/>
                <a:gd name="T21" fmla="*/ 1319 h 1505"/>
                <a:gd name="T22" fmla="*/ 711 w 2176"/>
                <a:gd name="T23" fmla="*/ 1505 h 1505"/>
                <a:gd name="T24" fmla="*/ 765 w 2176"/>
                <a:gd name="T25" fmla="*/ 1481 h 1505"/>
                <a:gd name="T26" fmla="*/ 861 w 2176"/>
                <a:gd name="T27" fmla="*/ 1439 h 1505"/>
                <a:gd name="T28" fmla="*/ 1022 w 2176"/>
                <a:gd name="T29" fmla="*/ 1355 h 1505"/>
                <a:gd name="T30" fmla="*/ 1214 w 2176"/>
                <a:gd name="T31" fmla="*/ 1295 h 1505"/>
                <a:gd name="T32" fmla="*/ 1267 w 2176"/>
                <a:gd name="T33" fmla="*/ 1223 h 1505"/>
                <a:gd name="T34" fmla="*/ 1632 w 2176"/>
                <a:gd name="T35" fmla="*/ 1043 h 1505"/>
                <a:gd name="T36" fmla="*/ 1931 w 2176"/>
                <a:gd name="T37" fmla="*/ 953 h 1505"/>
                <a:gd name="T38" fmla="*/ 2176 w 2176"/>
                <a:gd name="T39" fmla="*/ 821 h 1505"/>
                <a:gd name="T40" fmla="*/ 1961 w 2176"/>
                <a:gd name="T41" fmla="*/ 911 h 1505"/>
                <a:gd name="T42" fmla="*/ 1656 w 2176"/>
                <a:gd name="T43" fmla="*/ 989 h 1505"/>
                <a:gd name="T44" fmla="*/ 1339 w 2176"/>
                <a:gd name="T45" fmla="*/ 1151 h 1505"/>
                <a:gd name="T46" fmla="*/ 1501 w 2176"/>
                <a:gd name="T47" fmla="*/ 905 h 1505"/>
                <a:gd name="T48" fmla="*/ 1620 w 2176"/>
                <a:gd name="T49" fmla="*/ 545 h 1505"/>
                <a:gd name="T50" fmla="*/ 1740 w 2176"/>
                <a:gd name="T51" fmla="*/ 372 h 1505"/>
                <a:gd name="T52" fmla="*/ 1979 w 2176"/>
                <a:gd name="T53" fmla="*/ 60 h 1505"/>
                <a:gd name="T54" fmla="*/ 2003 w 2176"/>
                <a:gd name="T55" fmla="*/ 0 h 1505"/>
                <a:gd name="T56" fmla="*/ 1973 w 2176"/>
                <a:gd name="T57" fmla="*/ 0 h 1505"/>
                <a:gd name="T58" fmla="*/ 1596 w 2176"/>
                <a:gd name="T59" fmla="*/ 480 h 1505"/>
                <a:gd name="T60" fmla="*/ 1477 w 2176"/>
                <a:gd name="T61" fmla="*/ 887 h 1505"/>
                <a:gd name="T62" fmla="*/ 1255 w 2176"/>
                <a:gd name="T63" fmla="*/ 1175 h 1505"/>
                <a:gd name="T64" fmla="*/ 1130 w 2176"/>
                <a:gd name="T65" fmla="*/ 905 h 1505"/>
                <a:gd name="T66" fmla="*/ 1010 w 2176"/>
                <a:gd name="T67" fmla="*/ 540 h 1505"/>
                <a:gd name="T68" fmla="*/ 885 w 2176"/>
                <a:gd name="T69" fmla="*/ 222 h 1505"/>
                <a:gd name="T70" fmla="*/ 789 w 2176"/>
                <a:gd name="T71" fmla="*/ 0 h 1505"/>
                <a:gd name="T72" fmla="*/ 753 w 2176"/>
                <a:gd name="T73" fmla="*/ 0 h 1505"/>
                <a:gd name="T74" fmla="*/ 903 w 2176"/>
                <a:gd name="T75" fmla="*/ 354 h 1505"/>
                <a:gd name="T76" fmla="*/ 1034 w 2176"/>
                <a:gd name="T77" fmla="*/ 767 h 1505"/>
                <a:gd name="T78" fmla="*/ 1034 w 2176"/>
                <a:gd name="T79" fmla="*/ 767 h 15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176" h="1505">
                  <a:moveTo>
                    <a:pt x="1034" y="767"/>
                  </a:moveTo>
                  <a:lnTo>
                    <a:pt x="1190" y="1235"/>
                  </a:lnTo>
                  <a:lnTo>
                    <a:pt x="956" y="1193"/>
                  </a:lnTo>
                  <a:lnTo>
                    <a:pt x="723" y="1127"/>
                  </a:lnTo>
                  <a:lnTo>
                    <a:pt x="442" y="1109"/>
                  </a:lnTo>
                  <a:lnTo>
                    <a:pt x="0" y="1079"/>
                  </a:lnTo>
                  <a:lnTo>
                    <a:pt x="30" y="1115"/>
                  </a:lnTo>
                  <a:lnTo>
                    <a:pt x="496" y="1133"/>
                  </a:lnTo>
                  <a:lnTo>
                    <a:pt x="777" y="1187"/>
                  </a:lnTo>
                  <a:lnTo>
                    <a:pt x="1130" y="1301"/>
                  </a:lnTo>
                  <a:lnTo>
                    <a:pt x="1070" y="1319"/>
                  </a:lnTo>
                  <a:lnTo>
                    <a:pt x="711" y="1505"/>
                  </a:lnTo>
                  <a:lnTo>
                    <a:pt x="765" y="1481"/>
                  </a:lnTo>
                  <a:lnTo>
                    <a:pt x="861" y="1439"/>
                  </a:lnTo>
                  <a:lnTo>
                    <a:pt x="1022" y="1355"/>
                  </a:lnTo>
                  <a:lnTo>
                    <a:pt x="1214" y="1295"/>
                  </a:lnTo>
                  <a:lnTo>
                    <a:pt x="1267" y="1223"/>
                  </a:lnTo>
                  <a:lnTo>
                    <a:pt x="1632" y="1043"/>
                  </a:lnTo>
                  <a:lnTo>
                    <a:pt x="1931" y="953"/>
                  </a:lnTo>
                  <a:lnTo>
                    <a:pt x="2176" y="821"/>
                  </a:lnTo>
                  <a:lnTo>
                    <a:pt x="1961" y="911"/>
                  </a:lnTo>
                  <a:lnTo>
                    <a:pt x="1656" y="989"/>
                  </a:lnTo>
                  <a:lnTo>
                    <a:pt x="1339" y="1151"/>
                  </a:lnTo>
                  <a:lnTo>
                    <a:pt x="1501" y="905"/>
                  </a:lnTo>
                  <a:lnTo>
                    <a:pt x="1620" y="545"/>
                  </a:lnTo>
                  <a:lnTo>
                    <a:pt x="1740" y="372"/>
                  </a:lnTo>
                  <a:lnTo>
                    <a:pt x="1979" y="60"/>
                  </a:lnTo>
                  <a:lnTo>
                    <a:pt x="2003" y="0"/>
                  </a:lnTo>
                  <a:lnTo>
                    <a:pt x="1973" y="0"/>
                  </a:lnTo>
                  <a:lnTo>
                    <a:pt x="1596" y="480"/>
                  </a:lnTo>
                  <a:lnTo>
                    <a:pt x="1477" y="887"/>
                  </a:lnTo>
                  <a:lnTo>
                    <a:pt x="1255" y="1175"/>
                  </a:lnTo>
                  <a:lnTo>
                    <a:pt x="1130" y="905"/>
                  </a:lnTo>
                  <a:lnTo>
                    <a:pt x="1010" y="540"/>
                  </a:lnTo>
                  <a:lnTo>
                    <a:pt x="885" y="222"/>
                  </a:lnTo>
                  <a:lnTo>
                    <a:pt x="789" y="0"/>
                  </a:lnTo>
                  <a:lnTo>
                    <a:pt x="753" y="0"/>
                  </a:lnTo>
                  <a:lnTo>
                    <a:pt x="903" y="354"/>
                  </a:lnTo>
                  <a:lnTo>
                    <a:pt x="1034" y="767"/>
                  </a:lnTo>
                  <a:lnTo>
                    <a:pt x="1034" y="767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705" name="Freeform 9"/>
            <p:cNvSpPr>
              <a:spLocks/>
            </p:cNvSpPr>
            <p:nvPr/>
          </p:nvSpPr>
          <p:spPr bwMode="hidden">
            <a:xfrm>
              <a:off x="0" y="649"/>
              <a:ext cx="816" cy="806"/>
            </a:xfrm>
            <a:custGeom>
              <a:avLst/>
              <a:gdLst>
                <a:gd name="T0" fmla="*/ 161 w 813"/>
                <a:gd name="T1" fmla="*/ 564 h 804"/>
                <a:gd name="T2" fmla="*/ 329 w 813"/>
                <a:gd name="T3" fmla="*/ 438 h 804"/>
                <a:gd name="T4" fmla="*/ 646 w 813"/>
                <a:gd name="T5" fmla="*/ 216 h 804"/>
                <a:gd name="T6" fmla="*/ 813 w 813"/>
                <a:gd name="T7" fmla="*/ 0 h 804"/>
                <a:gd name="T8" fmla="*/ 676 w 813"/>
                <a:gd name="T9" fmla="*/ 150 h 804"/>
                <a:gd name="T10" fmla="*/ 144 w 813"/>
                <a:gd name="T11" fmla="*/ 504 h 804"/>
                <a:gd name="T12" fmla="*/ 0 w 813"/>
                <a:gd name="T13" fmla="*/ 732 h 804"/>
                <a:gd name="T14" fmla="*/ 0 w 813"/>
                <a:gd name="T15" fmla="*/ 804 h 804"/>
                <a:gd name="T16" fmla="*/ 161 w 813"/>
                <a:gd name="T17" fmla="*/ 564 h 804"/>
                <a:gd name="T18" fmla="*/ 161 w 813"/>
                <a:gd name="T19" fmla="*/ 564 h 8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13" h="804">
                  <a:moveTo>
                    <a:pt x="161" y="564"/>
                  </a:moveTo>
                  <a:lnTo>
                    <a:pt x="329" y="438"/>
                  </a:lnTo>
                  <a:lnTo>
                    <a:pt x="646" y="216"/>
                  </a:lnTo>
                  <a:lnTo>
                    <a:pt x="813" y="0"/>
                  </a:lnTo>
                  <a:lnTo>
                    <a:pt x="676" y="150"/>
                  </a:lnTo>
                  <a:lnTo>
                    <a:pt x="144" y="504"/>
                  </a:lnTo>
                  <a:lnTo>
                    <a:pt x="0" y="732"/>
                  </a:lnTo>
                  <a:lnTo>
                    <a:pt x="0" y="804"/>
                  </a:lnTo>
                  <a:lnTo>
                    <a:pt x="161" y="564"/>
                  </a:lnTo>
                  <a:lnTo>
                    <a:pt x="161" y="564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706" name="Freeform 10"/>
            <p:cNvSpPr>
              <a:spLocks/>
            </p:cNvSpPr>
            <p:nvPr/>
          </p:nvSpPr>
          <p:spPr bwMode="hidden">
            <a:xfrm>
              <a:off x="0" y="1545"/>
              <a:ext cx="762" cy="107"/>
            </a:xfrm>
            <a:custGeom>
              <a:avLst/>
              <a:gdLst>
                <a:gd name="T0" fmla="*/ 460 w 759"/>
                <a:gd name="T1" fmla="*/ 66 h 107"/>
                <a:gd name="T2" fmla="*/ 759 w 759"/>
                <a:gd name="T3" fmla="*/ 0 h 107"/>
                <a:gd name="T4" fmla="*/ 496 w 759"/>
                <a:gd name="T5" fmla="*/ 36 h 107"/>
                <a:gd name="T6" fmla="*/ 138 w 759"/>
                <a:gd name="T7" fmla="*/ 48 h 107"/>
                <a:gd name="T8" fmla="*/ 0 w 759"/>
                <a:gd name="T9" fmla="*/ 78 h 107"/>
                <a:gd name="T10" fmla="*/ 0 w 759"/>
                <a:gd name="T11" fmla="*/ 107 h 107"/>
                <a:gd name="T12" fmla="*/ 96 w 759"/>
                <a:gd name="T13" fmla="*/ 89 h 107"/>
                <a:gd name="T14" fmla="*/ 460 w 759"/>
                <a:gd name="T15" fmla="*/ 66 h 107"/>
                <a:gd name="T16" fmla="*/ 460 w 759"/>
                <a:gd name="T17" fmla="*/ 66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59" h="107">
                  <a:moveTo>
                    <a:pt x="460" y="66"/>
                  </a:moveTo>
                  <a:lnTo>
                    <a:pt x="759" y="0"/>
                  </a:lnTo>
                  <a:lnTo>
                    <a:pt x="496" y="36"/>
                  </a:lnTo>
                  <a:lnTo>
                    <a:pt x="138" y="48"/>
                  </a:lnTo>
                  <a:lnTo>
                    <a:pt x="0" y="78"/>
                  </a:lnTo>
                  <a:lnTo>
                    <a:pt x="0" y="107"/>
                  </a:lnTo>
                  <a:lnTo>
                    <a:pt x="96" y="89"/>
                  </a:lnTo>
                  <a:lnTo>
                    <a:pt x="460" y="66"/>
                  </a:lnTo>
                  <a:lnTo>
                    <a:pt x="460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707" name="Freeform 11"/>
            <p:cNvSpPr>
              <a:spLocks/>
            </p:cNvSpPr>
            <p:nvPr/>
          </p:nvSpPr>
          <p:spPr bwMode="hidden">
            <a:xfrm>
              <a:off x="2314" y="3431"/>
              <a:ext cx="3182" cy="745"/>
            </a:xfrm>
            <a:custGeom>
              <a:avLst/>
              <a:gdLst>
                <a:gd name="T0" fmla="*/ 1387 w 3169"/>
                <a:gd name="T1" fmla="*/ 239 h 743"/>
                <a:gd name="T2" fmla="*/ 1734 w 3169"/>
                <a:gd name="T3" fmla="*/ 233 h 743"/>
                <a:gd name="T4" fmla="*/ 2087 w 3169"/>
                <a:gd name="T5" fmla="*/ 251 h 743"/>
                <a:gd name="T6" fmla="*/ 2505 w 3169"/>
                <a:gd name="T7" fmla="*/ 233 h 743"/>
                <a:gd name="T8" fmla="*/ 3169 w 3169"/>
                <a:gd name="T9" fmla="*/ 204 h 743"/>
                <a:gd name="T10" fmla="*/ 3115 w 3169"/>
                <a:gd name="T11" fmla="*/ 186 h 743"/>
                <a:gd name="T12" fmla="*/ 2422 w 3169"/>
                <a:gd name="T13" fmla="*/ 221 h 743"/>
                <a:gd name="T14" fmla="*/ 2003 w 3169"/>
                <a:gd name="T15" fmla="*/ 221 h 743"/>
                <a:gd name="T16" fmla="*/ 1459 w 3169"/>
                <a:gd name="T17" fmla="*/ 186 h 743"/>
                <a:gd name="T18" fmla="*/ 1543 w 3169"/>
                <a:gd name="T19" fmla="*/ 168 h 743"/>
                <a:gd name="T20" fmla="*/ 2039 w 3169"/>
                <a:gd name="T21" fmla="*/ 0 h 743"/>
                <a:gd name="T22" fmla="*/ 1961 w 3169"/>
                <a:gd name="T23" fmla="*/ 24 h 743"/>
                <a:gd name="T24" fmla="*/ 1836 w 3169"/>
                <a:gd name="T25" fmla="*/ 66 h 743"/>
                <a:gd name="T26" fmla="*/ 1602 w 3169"/>
                <a:gd name="T27" fmla="*/ 138 h 743"/>
                <a:gd name="T28" fmla="*/ 1339 w 3169"/>
                <a:gd name="T29" fmla="*/ 198 h 743"/>
                <a:gd name="T30" fmla="*/ 1268 w 3169"/>
                <a:gd name="T31" fmla="*/ 251 h 743"/>
                <a:gd name="T32" fmla="*/ 765 w 3169"/>
                <a:gd name="T33" fmla="*/ 413 h 743"/>
                <a:gd name="T34" fmla="*/ 335 w 3169"/>
                <a:gd name="T35" fmla="*/ 503 h 743"/>
                <a:gd name="T36" fmla="*/ 0 w 3169"/>
                <a:gd name="T37" fmla="*/ 617 h 743"/>
                <a:gd name="T38" fmla="*/ 299 w 3169"/>
                <a:gd name="T39" fmla="*/ 539 h 743"/>
                <a:gd name="T40" fmla="*/ 735 w 3169"/>
                <a:gd name="T41" fmla="*/ 449 h 743"/>
                <a:gd name="T42" fmla="*/ 1178 w 3169"/>
                <a:gd name="T43" fmla="*/ 311 h 743"/>
                <a:gd name="T44" fmla="*/ 981 w 3169"/>
                <a:gd name="T45" fmla="*/ 491 h 743"/>
                <a:gd name="T46" fmla="*/ 867 w 3169"/>
                <a:gd name="T47" fmla="*/ 743 h 743"/>
                <a:gd name="T48" fmla="*/ 861 w 3169"/>
                <a:gd name="T49" fmla="*/ 743 h 743"/>
                <a:gd name="T50" fmla="*/ 933 w 3169"/>
                <a:gd name="T51" fmla="*/ 743 h 743"/>
                <a:gd name="T52" fmla="*/ 1022 w 3169"/>
                <a:gd name="T53" fmla="*/ 497 h 743"/>
                <a:gd name="T54" fmla="*/ 1297 w 3169"/>
                <a:gd name="T55" fmla="*/ 281 h 743"/>
                <a:gd name="T56" fmla="*/ 1531 w 3169"/>
                <a:gd name="T57" fmla="*/ 449 h 743"/>
                <a:gd name="T58" fmla="*/ 1770 w 3169"/>
                <a:gd name="T59" fmla="*/ 677 h 743"/>
                <a:gd name="T60" fmla="*/ 1854 w 3169"/>
                <a:gd name="T61" fmla="*/ 743 h 743"/>
                <a:gd name="T62" fmla="*/ 1919 w 3169"/>
                <a:gd name="T63" fmla="*/ 743 h 743"/>
                <a:gd name="T64" fmla="*/ 1692 w 3169"/>
                <a:gd name="T65" fmla="*/ 527 h 743"/>
                <a:gd name="T66" fmla="*/ 1387 w 3169"/>
                <a:gd name="T67" fmla="*/ 239 h 743"/>
                <a:gd name="T68" fmla="*/ 1387 w 3169"/>
                <a:gd name="T69" fmla="*/ 239 h 7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169" h="743">
                  <a:moveTo>
                    <a:pt x="1387" y="239"/>
                  </a:moveTo>
                  <a:lnTo>
                    <a:pt x="1734" y="233"/>
                  </a:lnTo>
                  <a:lnTo>
                    <a:pt x="2087" y="251"/>
                  </a:lnTo>
                  <a:lnTo>
                    <a:pt x="2505" y="233"/>
                  </a:lnTo>
                  <a:lnTo>
                    <a:pt x="3169" y="204"/>
                  </a:lnTo>
                  <a:lnTo>
                    <a:pt x="3115" y="186"/>
                  </a:lnTo>
                  <a:lnTo>
                    <a:pt x="2422" y="221"/>
                  </a:lnTo>
                  <a:lnTo>
                    <a:pt x="2003" y="221"/>
                  </a:lnTo>
                  <a:lnTo>
                    <a:pt x="1459" y="186"/>
                  </a:lnTo>
                  <a:lnTo>
                    <a:pt x="1543" y="168"/>
                  </a:lnTo>
                  <a:lnTo>
                    <a:pt x="2039" y="0"/>
                  </a:lnTo>
                  <a:lnTo>
                    <a:pt x="1961" y="24"/>
                  </a:lnTo>
                  <a:lnTo>
                    <a:pt x="1836" y="66"/>
                  </a:lnTo>
                  <a:lnTo>
                    <a:pt x="1602" y="138"/>
                  </a:lnTo>
                  <a:lnTo>
                    <a:pt x="1339" y="198"/>
                  </a:lnTo>
                  <a:lnTo>
                    <a:pt x="1268" y="251"/>
                  </a:lnTo>
                  <a:lnTo>
                    <a:pt x="765" y="413"/>
                  </a:lnTo>
                  <a:lnTo>
                    <a:pt x="335" y="503"/>
                  </a:lnTo>
                  <a:lnTo>
                    <a:pt x="0" y="617"/>
                  </a:lnTo>
                  <a:lnTo>
                    <a:pt x="299" y="539"/>
                  </a:lnTo>
                  <a:lnTo>
                    <a:pt x="735" y="449"/>
                  </a:lnTo>
                  <a:lnTo>
                    <a:pt x="1178" y="311"/>
                  </a:lnTo>
                  <a:lnTo>
                    <a:pt x="981" y="491"/>
                  </a:lnTo>
                  <a:lnTo>
                    <a:pt x="867" y="743"/>
                  </a:lnTo>
                  <a:lnTo>
                    <a:pt x="861" y="743"/>
                  </a:lnTo>
                  <a:lnTo>
                    <a:pt x="933" y="743"/>
                  </a:lnTo>
                  <a:lnTo>
                    <a:pt x="1022" y="497"/>
                  </a:lnTo>
                  <a:lnTo>
                    <a:pt x="1297" y="281"/>
                  </a:lnTo>
                  <a:lnTo>
                    <a:pt x="1531" y="449"/>
                  </a:lnTo>
                  <a:lnTo>
                    <a:pt x="1770" y="677"/>
                  </a:lnTo>
                  <a:lnTo>
                    <a:pt x="1854" y="743"/>
                  </a:lnTo>
                  <a:lnTo>
                    <a:pt x="1919" y="743"/>
                  </a:lnTo>
                  <a:lnTo>
                    <a:pt x="1692" y="527"/>
                  </a:lnTo>
                  <a:lnTo>
                    <a:pt x="1387" y="239"/>
                  </a:lnTo>
                  <a:lnTo>
                    <a:pt x="1387" y="239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708" name="Rectangle 12"/>
            <p:cNvSpPr>
              <a:spLocks noChangeArrowheads="1"/>
            </p:cNvSpPr>
            <p:nvPr/>
          </p:nvSpPr>
          <p:spPr bwMode="hidden">
            <a:xfrm>
              <a:off x="192" y="127"/>
              <a:ext cx="1" cy="1"/>
            </a:xfrm>
            <a:prstGeom prst="rect">
              <a:avLst/>
            </a:prstGeom>
            <a:solidFill>
              <a:srgbClr val="9A1E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709" name="Rectangle 13"/>
            <p:cNvSpPr>
              <a:spLocks noChangeArrowheads="1"/>
            </p:cNvSpPr>
            <p:nvPr/>
          </p:nvSpPr>
          <p:spPr bwMode="hidden">
            <a:xfrm>
              <a:off x="204" y="131"/>
              <a:ext cx="1" cy="1"/>
            </a:xfrm>
            <a:prstGeom prst="rect">
              <a:avLst/>
            </a:prstGeom>
            <a:solidFill>
              <a:srgbClr val="9A1E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710" name="Freeform 14"/>
            <p:cNvSpPr>
              <a:spLocks/>
            </p:cNvSpPr>
            <p:nvPr/>
          </p:nvSpPr>
          <p:spPr bwMode="hidden">
            <a:xfrm>
              <a:off x="0" y="4032"/>
              <a:ext cx="5760" cy="288"/>
            </a:xfrm>
            <a:custGeom>
              <a:avLst/>
              <a:gdLst>
                <a:gd name="T0" fmla="*/ 5740 w 5740"/>
                <a:gd name="T1" fmla="*/ 288 h 288"/>
                <a:gd name="T2" fmla="*/ 0 w 5740"/>
                <a:gd name="T3" fmla="*/ 288 h 288"/>
                <a:gd name="T4" fmla="*/ 0 w 5740"/>
                <a:gd name="T5" fmla="*/ 0 h 288"/>
                <a:gd name="T6" fmla="*/ 5740 w 5740"/>
                <a:gd name="T7" fmla="*/ 0 h 288"/>
                <a:gd name="T8" fmla="*/ 5740 w 5740"/>
                <a:gd name="T9" fmla="*/ 288 h 288"/>
                <a:gd name="T10" fmla="*/ 5740 w 5740"/>
                <a:gd name="T11" fmla="*/ 288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711" name="Freeform 15"/>
            <p:cNvSpPr>
              <a:spLocks/>
            </p:cNvSpPr>
            <p:nvPr/>
          </p:nvSpPr>
          <p:spPr bwMode="hidden">
            <a:xfrm>
              <a:off x="0" y="4032"/>
              <a:ext cx="5760" cy="336"/>
            </a:xfrm>
            <a:custGeom>
              <a:avLst/>
              <a:gdLst>
                <a:gd name="T0" fmla="*/ 5740 w 5740"/>
                <a:gd name="T1" fmla="*/ 288 h 288"/>
                <a:gd name="T2" fmla="*/ 0 w 5740"/>
                <a:gd name="T3" fmla="*/ 288 h 288"/>
                <a:gd name="T4" fmla="*/ 0 w 5740"/>
                <a:gd name="T5" fmla="*/ 0 h 288"/>
                <a:gd name="T6" fmla="*/ 5740 w 5740"/>
                <a:gd name="T7" fmla="*/ 0 h 288"/>
                <a:gd name="T8" fmla="*/ 5740 w 5740"/>
                <a:gd name="T9" fmla="*/ 288 h 288"/>
                <a:gd name="T10" fmla="*/ 5740 w 5740"/>
                <a:gd name="T11" fmla="*/ 288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712" name="Freeform 16"/>
            <p:cNvSpPr>
              <a:spLocks/>
            </p:cNvSpPr>
            <p:nvPr/>
          </p:nvSpPr>
          <p:spPr bwMode="hidden">
            <a:xfrm>
              <a:off x="0" y="0"/>
              <a:ext cx="5760" cy="288"/>
            </a:xfrm>
            <a:custGeom>
              <a:avLst/>
              <a:gdLst>
                <a:gd name="T0" fmla="*/ 5740 w 5740"/>
                <a:gd name="T1" fmla="*/ 288 h 288"/>
                <a:gd name="T2" fmla="*/ 0 w 5740"/>
                <a:gd name="T3" fmla="*/ 288 h 288"/>
                <a:gd name="T4" fmla="*/ 0 w 5740"/>
                <a:gd name="T5" fmla="*/ 0 h 288"/>
                <a:gd name="T6" fmla="*/ 5740 w 5740"/>
                <a:gd name="T7" fmla="*/ 0 h 288"/>
                <a:gd name="T8" fmla="*/ 5740 w 5740"/>
                <a:gd name="T9" fmla="*/ 288 h 288"/>
                <a:gd name="T10" fmla="*/ 5740 w 5740"/>
                <a:gd name="T11" fmla="*/ 288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56078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713" name="Freeform 17"/>
            <p:cNvSpPr>
              <a:spLocks/>
            </p:cNvSpPr>
            <p:nvPr/>
          </p:nvSpPr>
          <p:spPr bwMode="hidden">
            <a:xfrm>
              <a:off x="509" y="229"/>
              <a:ext cx="3188" cy="2024"/>
            </a:xfrm>
            <a:custGeom>
              <a:avLst/>
              <a:gdLst>
                <a:gd name="T0" fmla="*/ 871 w 3188"/>
                <a:gd name="T1" fmla="*/ 1423 h 2024"/>
                <a:gd name="T2" fmla="*/ 907 w 3188"/>
                <a:gd name="T3" fmla="*/ 1393 h 2024"/>
                <a:gd name="T4" fmla="*/ 991 w 3188"/>
                <a:gd name="T5" fmla="*/ 1320 h 2024"/>
                <a:gd name="T6" fmla="*/ 1033 w 3188"/>
                <a:gd name="T7" fmla="*/ 1297 h 2024"/>
                <a:gd name="T8" fmla="*/ 1086 w 3188"/>
                <a:gd name="T9" fmla="*/ 1249 h 2024"/>
                <a:gd name="T10" fmla="*/ 1123 w 3188"/>
                <a:gd name="T11" fmla="*/ 1219 h 2024"/>
                <a:gd name="T12" fmla="*/ 1057 w 3188"/>
                <a:gd name="T13" fmla="*/ 1153 h 2024"/>
                <a:gd name="T14" fmla="*/ 877 w 3188"/>
                <a:gd name="T15" fmla="*/ 1021 h 2024"/>
                <a:gd name="T16" fmla="*/ 655 w 3188"/>
                <a:gd name="T17" fmla="*/ 907 h 2024"/>
                <a:gd name="T18" fmla="*/ 655 w 3188"/>
                <a:gd name="T19" fmla="*/ 846 h 2024"/>
                <a:gd name="T20" fmla="*/ 643 w 3188"/>
                <a:gd name="T21" fmla="*/ 708 h 2024"/>
                <a:gd name="T22" fmla="*/ 552 w 3188"/>
                <a:gd name="T23" fmla="*/ 642 h 2024"/>
                <a:gd name="T24" fmla="*/ 510 w 3188"/>
                <a:gd name="T25" fmla="*/ 570 h 2024"/>
                <a:gd name="T26" fmla="*/ 637 w 3188"/>
                <a:gd name="T27" fmla="*/ 564 h 2024"/>
                <a:gd name="T28" fmla="*/ 763 w 3188"/>
                <a:gd name="T29" fmla="*/ 570 h 2024"/>
                <a:gd name="T30" fmla="*/ 1091 w 3188"/>
                <a:gd name="T31" fmla="*/ 850 h 2024"/>
                <a:gd name="T32" fmla="*/ 1009 w 3188"/>
                <a:gd name="T33" fmla="*/ 566 h 2024"/>
                <a:gd name="T34" fmla="*/ 1054 w 3188"/>
                <a:gd name="T35" fmla="*/ 265 h 2024"/>
                <a:gd name="T36" fmla="*/ 1249 w 3188"/>
                <a:gd name="T37" fmla="*/ 0 h 2024"/>
                <a:gd name="T38" fmla="*/ 1466 w 3188"/>
                <a:gd name="T39" fmla="*/ 292 h 2024"/>
                <a:gd name="T40" fmla="*/ 1475 w 3188"/>
                <a:gd name="T41" fmla="*/ 548 h 2024"/>
                <a:gd name="T42" fmla="*/ 1567 w 3188"/>
                <a:gd name="T43" fmla="*/ 630 h 2024"/>
                <a:gd name="T44" fmla="*/ 1795 w 3188"/>
                <a:gd name="T45" fmla="*/ 365 h 2024"/>
                <a:gd name="T46" fmla="*/ 2245 w 3188"/>
                <a:gd name="T47" fmla="*/ 150 h 2024"/>
                <a:gd name="T48" fmla="*/ 2618 w 3188"/>
                <a:gd name="T49" fmla="*/ 180 h 2024"/>
                <a:gd name="T50" fmla="*/ 3050 w 3188"/>
                <a:gd name="T51" fmla="*/ 150 h 2024"/>
                <a:gd name="T52" fmla="*/ 3140 w 3188"/>
                <a:gd name="T53" fmla="*/ 210 h 2024"/>
                <a:gd name="T54" fmla="*/ 2990 w 3188"/>
                <a:gd name="T55" fmla="*/ 210 h 2024"/>
                <a:gd name="T56" fmla="*/ 2834 w 3188"/>
                <a:gd name="T57" fmla="*/ 377 h 2024"/>
                <a:gd name="T58" fmla="*/ 2702 w 3188"/>
                <a:gd name="T59" fmla="*/ 648 h 2024"/>
                <a:gd name="T60" fmla="*/ 2582 w 3188"/>
                <a:gd name="T61" fmla="*/ 828 h 2024"/>
                <a:gd name="T62" fmla="*/ 2234 w 3188"/>
                <a:gd name="T63" fmla="*/ 1009 h 2024"/>
                <a:gd name="T64" fmla="*/ 1963 w 3188"/>
                <a:gd name="T65" fmla="*/ 1075 h 2024"/>
                <a:gd name="T66" fmla="*/ 2257 w 3188"/>
                <a:gd name="T67" fmla="*/ 1111 h 2024"/>
                <a:gd name="T68" fmla="*/ 2600 w 3188"/>
                <a:gd name="T69" fmla="*/ 1207 h 2024"/>
                <a:gd name="T70" fmla="*/ 2894 w 3188"/>
                <a:gd name="T71" fmla="*/ 1441 h 2024"/>
                <a:gd name="T72" fmla="*/ 3122 w 3188"/>
                <a:gd name="T73" fmla="*/ 1555 h 2024"/>
                <a:gd name="T74" fmla="*/ 3032 w 3188"/>
                <a:gd name="T75" fmla="*/ 1585 h 2024"/>
                <a:gd name="T76" fmla="*/ 3008 w 3188"/>
                <a:gd name="T77" fmla="*/ 1591 h 2024"/>
                <a:gd name="T78" fmla="*/ 2960 w 3188"/>
                <a:gd name="T79" fmla="*/ 1597 h 2024"/>
                <a:gd name="T80" fmla="*/ 2882 w 3188"/>
                <a:gd name="T81" fmla="*/ 1609 h 2024"/>
                <a:gd name="T82" fmla="*/ 2846 w 3188"/>
                <a:gd name="T83" fmla="*/ 1609 h 2024"/>
                <a:gd name="T84" fmla="*/ 2774 w 3188"/>
                <a:gd name="T85" fmla="*/ 1615 h 2024"/>
                <a:gd name="T86" fmla="*/ 2726 w 3188"/>
                <a:gd name="T87" fmla="*/ 1621 h 2024"/>
                <a:gd name="T88" fmla="*/ 2708 w 3188"/>
                <a:gd name="T89" fmla="*/ 1621 h 2024"/>
                <a:gd name="T90" fmla="*/ 2594 w 3188"/>
                <a:gd name="T91" fmla="*/ 1657 h 2024"/>
                <a:gd name="T92" fmla="*/ 2533 w 3188"/>
                <a:gd name="T93" fmla="*/ 1663 h 2024"/>
                <a:gd name="T94" fmla="*/ 2444 w 3188"/>
                <a:gd name="T95" fmla="*/ 1675 h 2024"/>
                <a:gd name="T96" fmla="*/ 2378 w 3188"/>
                <a:gd name="T97" fmla="*/ 1687 h 2024"/>
                <a:gd name="T98" fmla="*/ 2360 w 3188"/>
                <a:gd name="T99" fmla="*/ 1705 h 2024"/>
                <a:gd name="T100" fmla="*/ 2305 w 3188"/>
                <a:gd name="T101" fmla="*/ 1687 h 2024"/>
                <a:gd name="T102" fmla="*/ 2263 w 3188"/>
                <a:gd name="T103" fmla="*/ 1663 h 2024"/>
                <a:gd name="T104" fmla="*/ 2017 w 3188"/>
                <a:gd name="T105" fmla="*/ 1585 h 2024"/>
                <a:gd name="T106" fmla="*/ 1711 w 3188"/>
                <a:gd name="T107" fmla="*/ 1453 h 2024"/>
                <a:gd name="T108" fmla="*/ 1880 w 3188"/>
                <a:gd name="T109" fmla="*/ 1844 h 2024"/>
                <a:gd name="T110" fmla="*/ 1771 w 3188"/>
                <a:gd name="T111" fmla="*/ 1922 h 2024"/>
                <a:gd name="T112" fmla="*/ 1531 w 3188"/>
                <a:gd name="T113" fmla="*/ 1753 h 2024"/>
                <a:gd name="T114" fmla="*/ 1411 w 3188"/>
                <a:gd name="T115" fmla="*/ 1477 h 2024"/>
                <a:gd name="T116" fmla="*/ 1219 w 3188"/>
                <a:gd name="T117" fmla="*/ 1291 h 2024"/>
                <a:gd name="T118" fmla="*/ 127 w 3188"/>
                <a:gd name="T119" fmla="*/ 2006 h 2024"/>
                <a:gd name="T120" fmla="*/ 865 w 3188"/>
                <a:gd name="T121" fmla="*/ 1429 h 20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3188" h="2024">
                  <a:moveTo>
                    <a:pt x="865" y="1429"/>
                  </a:moveTo>
                  <a:lnTo>
                    <a:pt x="871" y="1423"/>
                  </a:lnTo>
                  <a:lnTo>
                    <a:pt x="889" y="1411"/>
                  </a:lnTo>
                  <a:lnTo>
                    <a:pt x="907" y="1393"/>
                  </a:lnTo>
                  <a:lnTo>
                    <a:pt x="937" y="1369"/>
                  </a:lnTo>
                  <a:lnTo>
                    <a:pt x="991" y="1320"/>
                  </a:lnTo>
                  <a:lnTo>
                    <a:pt x="1015" y="1309"/>
                  </a:lnTo>
                  <a:lnTo>
                    <a:pt x="1033" y="1297"/>
                  </a:lnTo>
                  <a:lnTo>
                    <a:pt x="1057" y="1279"/>
                  </a:lnTo>
                  <a:lnTo>
                    <a:pt x="1086" y="1249"/>
                  </a:lnTo>
                  <a:lnTo>
                    <a:pt x="1111" y="1225"/>
                  </a:lnTo>
                  <a:lnTo>
                    <a:pt x="1123" y="1219"/>
                  </a:lnTo>
                  <a:lnTo>
                    <a:pt x="1123" y="1213"/>
                  </a:lnTo>
                  <a:lnTo>
                    <a:pt x="1057" y="1153"/>
                  </a:lnTo>
                  <a:lnTo>
                    <a:pt x="979" y="1051"/>
                  </a:lnTo>
                  <a:lnTo>
                    <a:pt x="877" y="1021"/>
                  </a:lnTo>
                  <a:lnTo>
                    <a:pt x="685" y="931"/>
                  </a:lnTo>
                  <a:lnTo>
                    <a:pt x="655" y="907"/>
                  </a:lnTo>
                  <a:lnTo>
                    <a:pt x="721" y="876"/>
                  </a:lnTo>
                  <a:lnTo>
                    <a:pt x="655" y="846"/>
                  </a:lnTo>
                  <a:lnTo>
                    <a:pt x="612" y="774"/>
                  </a:lnTo>
                  <a:lnTo>
                    <a:pt x="643" y="708"/>
                  </a:lnTo>
                  <a:lnTo>
                    <a:pt x="600" y="660"/>
                  </a:lnTo>
                  <a:lnTo>
                    <a:pt x="552" y="642"/>
                  </a:lnTo>
                  <a:lnTo>
                    <a:pt x="528" y="594"/>
                  </a:lnTo>
                  <a:lnTo>
                    <a:pt x="510" y="570"/>
                  </a:lnTo>
                  <a:lnTo>
                    <a:pt x="552" y="552"/>
                  </a:lnTo>
                  <a:lnTo>
                    <a:pt x="637" y="564"/>
                  </a:lnTo>
                  <a:lnTo>
                    <a:pt x="721" y="576"/>
                  </a:lnTo>
                  <a:lnTo>
                    <a:pt x="763" y="570"/>
                  </a:lnTo>
                  <a:lnTo>
                    <a:pt x="931" y="696"/>
                  </a:lnTo>
                  <a:lnTo>
                    <a:pt x="1091" y="850"/>
                  </a:lnTo>
                  <a:lnTo>
                    <a:pt x="1073" y="685"/>
                  </a:lnTo>
                  <a:lnTo>
                    <a:pt x="1009" y="566"/>
                  </a:lnTo>
                  <a:lnTo>
                    <a:pt x="945" y="393"/>
                  </a:lnTo>
                  <a:lnTo>
                    <a:pt x="1054" y="265"/>
                  </a:lnTo>
                  <a:lnTo>
                    <a:pt x="1137" y="45"/>
                  </a:lnTo>
                  <a:lnTo>
                    <a:pt x="1249" y="0"/>
                  </a:lnTo>
                  <a:lnTo>
                    <a:pt x="1338" y="137"/>
                  </a:lnTo>
                  <a:lnTo>
                    <a:pt x="1466" y="292"/>
                  </a:lnTo>
                  <a:lnTo>
                    <a:pt x="1502" y="411"/>
                  </a:lnTo>
                  <a:lnTo>
                    <a:pt x="1475" y="548"/>
                  </a:lnTo>
                  <a:lnTo>
                    <a:pt x="1347" y="768"/>
                  </a:lnTo>
                  <a:lnTo>
                    <a:pt x="1567" y="630"/>
                  </a:lnTo>
                  <a:lnTo>
                    <a:pt x="1687" y="462"/>
                  </a:lnTo>
                  <a:lnTo>
                    <a:pt x="1795" y="365"/>
                  </a:lnTo>
                  <a:lnTo>
                    <a:pt x="1940" y="239"/>
                  </a:lnTo>
                  <a:lnTo>
                    <a:pt x="2245" y="150"/>
                  </a:lnTo>
                  <a:lnTo>
                    <a:pt x="2498" y="138"/>
                  </a:lnTo>
                  <a:lnTo>
                    <a:pt x="2618" y="180"/>
                  </a:lnTo>
                  <a:lnTo>
                    <a:pt x="2815" y="138"/>
                  </a:lnTo>
                  <a:lnTo>
                    <a:pt x="3050" y="150"/>
                  </a:lnTo>
                  <a:lnTo>
                    <a:pt x="3176" y="168"/>
                  </a:lnTo>
                  <a:lnTo>
                    <a:pt x="3140" y="210"/>
                  </a:lnTo>
                  <a:lnTo>
                    <a:pt x="3116" y="192"/>
                  </a:lnTo>
                  <a:lnTo>
                    <a:pt x="2990" y="210"/>
                  </a:lnTo>
                  <a:lnTo>
                    <a:pt x="2906" y="263"/>
                  </a:lnTo>
                  <a:lnTo>
                    <a:pt x="2834" y="377"/>
                  </a:lnTo>
                  <a:lnTo>
                    <a:pt x="2768" y="534"/>
                  </a:lnTo>
                  <a:lnTo>
                    <a:pt x="2702" y="648"/>
                  </a:lnTo>
                  <a:lnTo>
                    <a:pt x="2738" y="726"/>
                  </a:lnTo>
                  <a:lnTo>
                    <a:pt x="2582" y="828"/>
                  </a:lnTo>
                  <a:lnTo>
                    <a:pt x="2444" y="913"/>
                  </a:lnTo>
                  <a:lnTo>
                    <a:pt x="2234" y="1009"/>
                  </a:lnTo>
                  <a:lnTo>
                    <a:pt x="2096" y="1063"/>
                  </a:lnTo>
                  <a:lnTo>
                    <a:pt x="1963" y="1075"/>
                  </a:lnTo>
                  <a:lnTo>
                    <a:pt x="2035" y="1117"/>
                  </a:lnTo>
                  <a:lnTo>
                    <a:pt x="2257" y="1111"/>
                  </a:lnTo>
                  <a:lnTo>
                    <a:pt x="2545" y="1135"/>
                  </a:lnTo>
                  <a:lnTo>
                    <a:pt x="2600" y="1207"/>
                  </a:lnTo>
                  <a:lnTo>
                    <a:pt x="2726" y="1303"/>
                  </a:lnTo>
                  <a:lnTo>
                    <a:pt x="2894" y="1441"/>
                  </a:lnTo>
                  <a:lnTo>
                    <a:pt x="2984" y="1471"/>
                  </a:lnTo>
                  <a:lnTo>
                    <a:pt x="3122" y="1555"/>
                  </a:lnTo>
                  <a:lnTo>
                    <a:pt x="3188" y="1543"/>
                  </a:lnTo>
                  <a:lnTo>
                    <a:pt x="3032" y="1585"/>
                  </a:lnTo>
                  <a:lnTo>
                    <a:pt x="3026" y="1585"/>
                  </a:lnTo>
                  <a:lnTo>
                    <a:pt x="3008" y="1591"/>
                  </a:lnTo>
                  <a:lnTo>
                    <a:pt x="2984" y="1591"/>
                  </a:lnTo>
                  <a:lnTo>
                    <a:pt x="2960" y="1597"/>
                  </a:lnTo>
                  <a:lnTo>
                    <a:pt x="2906" y="1603"/>
                  </a:lnTo>
                  <a:lnTo>
                    <a:pt x="2882" y="1609"/>
                  </a:lnTo>
                  <a:lnTo>
                    <a:pt x="2864" y="1609"/>
                  </a:lnTo>
                  <a:lnTo>
                    <a:pt x="2846" y="1609"/>
                  </a:lnTo>
                  <a:lnTo>
                    <a:pt x="2828" y="1609"/>
                  </a:lnTo>
                  <a:lnTo>
                    <a:pt x="2774" y="1615"/>
                  </a:lnTo>
                  <a:lnTo>
                    <a:pt x="2750" y="1615"/>
                  </a:lnTo>
                  <a:lnTo>
                    <a:pt x="2726" y="1621"/>
                  </a:lnTo>
                  <a:lnTo>
                    <a:pt x="2714" y="1621"/>
                  </a:lnTo>
                  <a:lnTo>
                    <a:pt x="2708" y="1621"/>
                  </a:lnTo>
                  <a:lnTo>
                    <a:pt x="2606" y="1657"/>
                  </a:lnTo>
                  <a:lnTo>
                    <a:pt x="2594" y="1657"/>
                  </a:lnTo>
                  <a:lnTo>
                    <a:pt x="2569" y="1657"/>
                  </a:lnTo>
                  <a:lnTo>
                    <a:pt x="2533" y="1663"/>
                  </a:lnTo>
                  <a:lnTo>
                    <a:pt x="2486" y="1669"/>
                  </a:lnTo>
                  <a:lnTo>
                    <a:pt x="2444" y="1675"/>
                  </a:lnTo>
                  <a:lnTo>
                    <a:pt x="2408" y="1681"/>
                  </a:lnTo>
                  <a:lnTo>
                    <a:pt x="2378" y="1687"/>
                  </a:lnTo>
                  <a:lnTo>
                    <a:pt x="2366" y="1699"/>
                  </a:lnTo>
                  <a:lnTo>
                    <a:pt x="2360" y="1705"/>
                  </a:lnTo>
                  <a:lnTo>
                    <a:pt x="2342" y="1705"/>
                  </a:lnTo>
                  <a:lnTo>
                    <a:pt x="2305" y="1687"/>
                  </a:lnTo>
                  <a:lnTo>
                    <a:pt x="2275" y="1669"/>
                  </a:lnTo>
                  <a:lnTo>
                    <a:pt x="2263" y="1663"/>
                  </a:lnTo>
                  <a:lnTo>
                    <a:pt x="2257" y="1657"/>
                  </a:lnTo>
                  <a:lnTo>
                    <a:pt x="2017" y="1585"/>
                  </a:lnTo>
                  <a:lnTo>
                    <a:pt x="1844" y="1489"/>
                  </a:lnTo>
                  <a:lnTo>
                    <a:pt x="1711" y="1453"/>
                  </a:lnTo>
                  <a:lnTo>
                    <a:pt x="1856" y="1693"/>
                  </a:lnTo>
                  <a:lnTo>
                    <a:pt x="1880" y="1844"/>
                  </a:lnTo>
                  <a:lnTo>
                    <a:pt x="1856" y="1994"/>
                  </a:lnTo>
                  <a:lnTo>
                    <a:pt x="1771" y="1922"/>
                  </a:lnTo>
                  <a:lnTo>
                    <a:pt x="1616" y="1795"/>
                  </a:lnTo>
                  <a:lnTo>
                    <a:pt x="1531" y="1753"/>
                  </a:lnTo>
                  <a:lnTo>
                    <a:pt x="1483" y="1633"/>
                  </a:lnTo>
                  <a:lnTo>
                    <a:pt x="1411" y="1477"/>
                  </a:lnTo>
                  <a:lnTo>
                    <a:pt x="1358" y="1381"/>
                  </a:lnTo>
                  <a:lnTo>
                    <a:pt x="1219" y="1291"/>
                  </a:lnTo>
                  <a:lnTo>
                    <a:pt x="1147" y="1279"/>
                  </a:lnTo>
                  <a:lnTo>
                    <a:pt x="127" y="2006"/>
                  </a:lnTo>
                  <a:lnTo>
                    <a:pt x="0" y="2024"/>
                  </a:lnTo>
                  <a:lnTo>
                    <a:pt x="865" y="1429"/>
                  </a:lnTo>
                  <a:lnTo>
                    <a:pt x="865" y="1429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714" name="Freeform 18"/>
            <p:cNvSpPr>
              <a:spLocks/>
            </p:cNvSpPr>
            <p:nvPr/>
          </p:nvSpPr>
          <p:spPr bwMode="hidden">
            <a:xfrm>
              <a:off x="1344" y="293"/>
              <a:ext cx="2144" cy="1787"/>
            </a:xfrm>
            <a:custGeom>
              <a:avLst/>
              <a:gdLst>
                <a:gd name="T0" fmla="*/ 318 w 2144"/>
                <a:gd name="T1" fmla="*/ 1078 h 1787"/>
                <a:gd name="T2" fmla="*/ 217 w 2144"/>
                <a:gd name="T3" fmla="*/ 928 h 1787"/>
                <a:gd name="T4" fmla="*/ 102 w 2144"/>
                <a:gd name="T5" fmla="*/ 808 h 1787"/>
                <a:gd name="T6" fmla="*/ 36 w 2144"/>
                <a:gd name="T7" fmla="*/ 742 h 1787"/>
                <a:gd name="T8" fmla="*/ 0 w 2144"/>
                <a:gd name="T9" fmla="*/ 700 h 1787"/>
                <a:gd name="T10" fmla="*/ 270 w 2144"/>
                <a:gd name="T11" fmla="*/ 958 h 1787"/>
                <a:gd name="T12" fmla="*/ 294 w 2144"/>
                <a:gd name="T13" fmla="*/ 1006 h 1787"/>
                <a:gd name="T14" fmla="*/ 367 w 2144"/>
                <a:gd name="T15" fmla="*/ 670 h 1787"/>
                <a:gd name="T16" fmla="*/ 379 w 2144"/>
                <a:gd name="T17" fmla="*/ 411 h 1787"/>
                <a:gd name="T18" fmla="*/ 347 w 2144"/>
                <a:gd name="T19" fmla="*/ 118 h 1787"/>
                <a:gd name="T20" fmla="*/ 393 w 2144"/>
                <a:gd name="T21" fmla="*/ 0 h 1787"/>
                <a:gd name="T22" fmla="*/ 397 w 2144"/>
                <a:gd name="T23" fmla="*/ 357 h 1787"/>
                <a:gd name="T24" fmla="*/ 421 w 2144"/>
                <a:gd name="T25" fmla="*/ 609 h 1787"/>
                <a:gd name="T26" fmla="*/ 385 w 2144"/>
                <a:gd name="T27" fmla="*/ 826 h 1787"/>
                <a:gd name="T28" fmla="*/ 385 w 2144"/>
                <a:gd name="T29" fmla="*/ 1036 h 1787"/>
                <a:gd name="T30" fmla="*/ 877 w 2144"/>
                <a:gd name="T31" fmla="*/ 784 h 1787"/>
                <a:gd name="T32" fmla="*/ 1309 w 2144"/>
                <a:gd name="T33" fmla="*/ 555 h 1787"/>
                <a:gd name="T34" fmla="*/ 1802 w 2144"/>
                <a:gd name="T35" fmla="*/ 249 h 1787"/>
                <a:gd name="T36" fmla="*/ 2096 w 2144"/>
                <a:gd name="T37" fmla="*/ 69 h 1787"/>
                <a:gd name="T38" fmla="*/ 1814 w 2144"/>
                <a:gd name="T39" fmla="*/ 279 h 1787"/>
                <a:gd name="T40" fmla="*/ 1453 w 2144"/>
                <a:gd name="T41" fmla="*/ 501 h 1787"/>
                <a:gd name="T42" fmla="*/ 1123 w 2144"/>
                <a:gd name="T43" fmla="*/ 700 h 1787"/>
                <a:gd name="T44" fmla="*/ 739 w 2144"/>
                <a:gd name="T45" fmla="*/ 898 h 1787"/>
                <a:gd name="T46" fmla="*/ 463 w 2144"/>
                <a:gd name="T47" fmla="*/ 1084 h 1787"/>
                <a:gd name="T48" fmla="*/ 817 w 2144"/>
                <a:gd name="T49" fmla="*/ 1193 h 1787"/>
                <a:gd name="T50" fmla="*/ 1285 w 2144"/>
                <a:gd name="T51" fmla="*/ 1187 h 1787"/>
                <a:gd name="T52" fmla="*/ 1916 w 2144"/>
                <a:gd name="T53" fmla="*/ 1396 h 1787"/>
                <a:gd name="T54" fmla="*/ 2144 w 2144"/>
                <a:gd name="T55" fmla="*/ 1420 h 1787"/>
                <a:gd name="T56" fmla="*/ 1814 w 2144"/>
                <a:gd name="T57" fmla="*/ 1408 h 1787"/>
                <a:gd name="T58" fmla="*/ 1435 w 2144"/>
                <a:gd name="T59" fmla="*/ 1288 h 1787"/>
                <a:gd name="T60" fmla="*/ 1219 w 2144"/>
                <a:gd name="T61" fmla="*/ 1229 h 1787"/>
                <a:gd name="T62" fmla="*/ 799 w 2144"/>
                <a:gd name="T63" fmla="*/ 1223 h 1787"/>
                <a:gd name="T64" fmla="*/ 505 w 2144"/>
                <a:gd name="T65" fmla="*/ 1145 h 1787"/>
                <a:gd name="T66" fmla="*/ 733 w 2144"/>
                <a:gd name="T67" fmla="*/ 1378 h 1787"/>
                <a:gd name="T68" fmla="*/ 877 w 2144"/>
                <a:gd name="T69" fmla="*/ 1619 h 1787"/>
                <a:gd name="T70" fmla="*/ 1009 w 2144"/>
                <a:gd name="T71" fmla="*/ 1787 h 1787"/>
                <a:gd name="T72" fmla="*/ 817 w 2144"/>
                <a:gd name="T73" fmla="*/ 1607 h 1787"/>
                <a:gd name="T74" fmla="*/ 673 w 2144"/>
                <a:gd name="T75" fmla="*/ 1372 h 1787"/>
                <a:gd name="T76" fmla="*/ 415 w 2144"/>
                <a:gd name="T77" fmla="*/ 1109 h 1787"/>
                <a:gd name="T78" fmla="*/ 318 w 2144"/>
                <a:gd name="T79" fmla="*/ 1078 h 1787"/>
                <a:gd name="T80" fmla="*/ 318 w 2144"/>
                <a:gd name="T81" fmla="*/ 1078 h 17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144" h="1787">
                  <a:moveTo>
                    <a:pt x="318" y="1078"/>
                  </a:moveTo>
                  <a:lnTo>
                    <a:pt x="217" y="928"/>
                  </a:lnTo>
                  <a:lnTo>
                    <a:pt x="102" y="808"/>
                  </a:lnTo>
                  <a:lnTo>
                    <a:pt x="36" y="742"/>
                  </a:lnTo>
                  <a:lnTo>
                    <a:pt x="0" y="700"/>
                  </a:lnTo>
                  <a:lnTo>
                    <a:pt x="270" y="958"/>
                  </a:lnTo>
                  <a:lnTo>
                    <a:pt x="294" y="1006"/>
                  </a:lnTo>
                  <a:lnTo>
                    <a:pt x="367" y="670"/>
                  </a:lnTo>
                  <a:lnTo>
                    <a:pt x="379" y="411"/>
                  </a:lnTo>
                  <a:lnTo>
                    <a:pt x="347" y="118"/>
                  </a:lnTo>
                  <a:lnTo>
                    <a:pt x="393" y="0"/>
                  </a:lnTo>
                  <a:lnTo>
                    <a:pt x="397" y="357"/>
                  </a:lnTo>
                  <a:lnTo>
                    <a:pt x="421" y="609"/>
                  </a:lnTo>
                  <a:lnTo>
                    <a:pt x="385" y="826"/>
                  </a:lnTo>
                  <a:lnTo>
                    <a:pt x="385" y="1036"/>
                  </a:lnTo>
                  <a:lnTo>
                    <a:pt x="877" y="784"/>
                  </a:lnTo>
                  <a:lnTo>
                    <a:pt x="1309" y="555"/>
                  </a:lnTo>
                  <a:lnTo>
                    <a:pt x="1802" y="249"/>
                  </a:lnTo>
                  <a:lnTo>
                    <a:pt x="2096" y="69"/>
                  </a:lnTo>
                  <a:lnTo>
                    <a:pt x="1814" y="279"/>
                  </a:lnTo>
                  <a:lnTo>
                    <a:pt x="1453" y="501"/>
                  </a:lnTo>
                  <a:lnTo>
                    <a:pt x="1123" y="700"/>
                  </a:lnTo>
                  <a:lnTo>
                    <a:pt x="739" y="898"/>
                  </a:lnTo>
                  <a:lnTo>
                    <a:pt x="463" y="1084"/>
                  </a:lnTo>
                  <a:lnTo>
                    <a:pt x="817" y="1193"/>
                  </a:lnTo>
                  <a:lnTo>
                    <a:pt x="1285" y="1187"/>
                  </a:lnTo>
                  <a:lnTo>
                    <a:pt x="1916" y="1396"/>
                  </a:lnTo>
                  <a:lnTo>
                    <a:pt x="2144" y="1420"/>
                  </a:lnTo>
                  <a:lnTo>
                    <a:pt x="1814" y="1408"/>
                  </a:lnTo>
                  <a:lnTo>
                    <a:pt x="1435" y="1288"/>
                  </a:lnTo>
                  <a:lnTo>
                    <a:pt x="1219" y="1229"/>
                  </a:lnTo>
                  <a:lnTo>
                    <a:pt x="799" y="1223"/>
                  </a:lnTo>
                  <a:lnTo>
                    <a:pt x="505" y="1145"/>
                  </a:lnTo>
                  <a:lnTo>
                    <a:pt x="733" y="1378"/>
                  </a:lnTo>
                  <a:lnTo>
                    <a:pt x="877" y="1619"/>
                  </a:lnTo>
                  <a:lnTo>
                    <a:pt x="1009" y="1787"/>
                  </a:lnTo>
                  <a:lnTo>
                    <a:pt x="817" y="1607"/>
                  </a:lnTo>
                  <a:lnTo>
                    <a:pt x="673" y="1372"/>
                  </a:lnTo>
                  <a:lnTo>
                    <a:pt x="415" y="1109"/>
                  </a:lnTo>
                  <a:lnTo>
                    <a:pt x="318" y="1078"/>
                  </a:lnTo>
                  <a:lnTo>
                    <a:pt x="318" y="1078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715" name="Freeform 19"/>
            <p:cNvSpPr>
              <a:spLocks/>
            </p:cNvSpPr>
            <p:nvPr/>
          </p:nvSpPr>
          <p:spPr bwMode="hidden">
            <a:xfrm>
              <a:off x="2932" y="1728"/>
              <a:ext cx="2828" cy="2366"/>
            </a:xfrm>
            <a:custGeom>
              <a:avLst/>
              <a:gdLst>
                <a:gd name="T0" fmla="*/ 1814 w 2828"/>
                <a:gd name="T1" fmla="*/ 606 h 2366"/>
                <a:gd name="T2" fmla="*/ 1615 w 2828"/>
                <a:gd name="T3" fmla="*/ 252 h 2366"/>
                <a:gd name="T4" fmla="*/ 1345 w 2828"/>
                <a:gd name="T5" fmla="*/ 132 h 2366"/>
                <a:gd name="T6" fmla="*/ 1381 w 2828"/>
                <a:gd name="T7" fmla="*/ 492 h 2366"/>
                <a:gd name="T8" fmla="*/ 955 w 2828"/>
                <a:gd name="T9" fmla="*/ 221 h 2366"/>
                <a:gd name="T10" fmla="*/ 877 w 2828"/>
                <a:gd name="T11" fmla="*/ 161 h 2366"/>
                <a:gd name="T12" fmla="*/ 841 w 2828"/>
                <a:gd name="T13" fmla="*/ 167 h 2366"/>
                <a:gd name="T14" fmla="*/ 720 w 2828"/>
                <a:gd name="T15" fmla="*/ 161 h 2366"/>
                <a:gd name="T16" fmla="*/ 613 w 2828"/>
                <a:gd name="T17" fmla="*/ 144 h 2366"/>
                <a:gd name="T18" fmla="*/ 492 w 2828"/>
                <a:gd name="T19" fmla="*/ 161 h 2366"/>
                <a:gd name="T20" fmla="*/ 432 w 2828"/>
                <a:gd name="T21" fmla="*/ 150 h 2366"/>
                <a:gd name="T22" fmla="*/ 342 w 2828"/>
                <a:gd name="T23" fmla="*/ 138 h 2366"/>
                <a:gd name="T24" fmla="*/ 246 w 2828"/>
                <a:gd name="T25" fmla="*/ 126 h 2366"/>
                <a:gd name="T26" fmla="*/ 174 w 2828"/>
                <a:gd name="T27" fmla="*/ 114 h 2366"/>
                <a:gd name="T28" fmla="*/ 216 w 2828"/>
                <a:gd name="T29" fmla="*/ 240 h 2366"/>
                <a:gd name="T30" fmla="*/ 607 w 2828"/>
                <a:gd name="T31" fmla="*/ 588 h 2366"/>
                <a:gd name="T32" fmla="*/ 1177 w 2828"/>
                <a:gd name="T33" fmla="*/ 817 h 2366"/>
                <a:gd name="T34" fmla="*/ 972 w 2828"/>
                <a:gd name="T35" fmla="*/ 871 h 2366"/>
                <a:gd name="T36" fmla="*/ 492 w 2828"/>
                <a:gd name="T37" fmla="*/ 1111 h 2366"/>
                <a:gd name="T38" fmla="*/ 276 w 2828"/>
                <a:gd name="T39" fmla="*/ 1441 h 2366"/>
                <a:gd name="T40" fmla="*/ 42 w 2828"/>
                <a:gd name="T41" fmla="*/ 1441 h 2366"/>
                <a:gd name="T42" fmla="*/ 367 w 2828"/>
                <a:gd name="T43" fmla="*/ 1585 h 2366"/>
                <a:gd name="T44" fmla="*/ 949 w 2828"/>
                <a:gd name="T45" fmla="*/ 1712 h 2366"/>
                <a:gd name="T46" fmla="*/ 1519 w 2828"/>
                <a:gd name="T47" fmla="*/ 1537 h 2366"/>
                <a:gd name="T48" fmla="*/ 1735 w 2828"/>
                <a:gd name="T49" fmla="*/ 1513 h 2366"/>
                <a:gd name="T50" fmla="*/ 1723 w 2828"/>
                <a:gd name="T51" fmla="*/ 1802 h 2366"/>
                <a:gd name="T52" fmla="*/ 2042 w 2828"/>
                <a:gd name="T53" fmla="*/ 2229 h 2366"/>
                <a:gd name="T54" fmla="*/ 2191 w 2828"/>
                <a:gd name="T55" fmla="*/ 2133 h 2366"/>
                <a:gd name="T56" fmla="*/ 2270 w 2828"/>
                <a:gd name="T57" fmla="*/ 1970 h 2366"/>
                <a:gd name="T58" fmla="*/ 2233 w 2828"/>
                <a:gd name="T59" fmla="*/ 1573 h 2366"/>
                <a:gd name="T60" fmla="*/ 2294 w 2828"/>
                <a:gd name="T61" fmla="*/ 1483 h 2366"/>
                <a:gd name="T62" fmla="*/ 2588 w 2828"/>
                <a:gd name="T63" fmla="*/ 1688 h 2366"/>
                <a:gd name="T64" fmla="*/ 2695 w 2828"/>
                <a:gd name="T65" fmla="*/ 1682 h 2366"/>
                <a:gd name="T66" fmla="*/ 2588 w 2828"/>
                <a:gd name="T67" fmla="*/ 1543 h 2366"/>
                <a:gd name="T68" fmla="*/ 2510 w 2828"/>
                <a:gd name="T69" fmla="*/ 1357 h 2366"/>
                <a:gd name="T70" fmla="*/ 2354 w 2828"/>
                <a:gd name="T71" fmla="*/ 1184 h 2366"/>
                <a:gd name="T72" fmla="*/ 2102 w 2828"/>
                <a:gd name="T73" fmla="*/ 931 h 2366"/>
                <a:gd name="T74" fmla="*/ 2137 w 2828"/>
                <a:gd name="T75" fmla="*/ 907 h 2366"/>
                <a:gd name="T76" fmla="*/ 2215 w 2828"/>
                <a:gd name="T77" fmla="*/ 871 h 2366"/>
                <a:gd name="T78" fmla="*/ 2324 w 2828"/>
                <a:gd name="T79" fmla="*/ 817 h 2366"/>
                <a:gd name="T80" fmla="*/ 2372 w 2828"/>
                <a:gd name="T81" fmla="*/ 787 h 2366"/>
                <a:gd name="T82" fmla="*/ 2078 w 2828"/>
                <a:gd name="T83" fmla="*/ 865 h 2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828" h="2366">
                  <a:moveTo>
                    <a:pt x="2006" y="835"/>
                  </a:moveTo>
                  <a:lnTo>
                    <a:pt x="1873" y="715"/>
                  </a:lnTo>
                  <a:lnTo>
                    <a:pt x="1814" y="606"/>
                  </a:lnTo>
                  <a:lnTo>
                    <a:pt x="1747" y="438"/>
                  </a:lnTo>
                  <a:lnTo>
                    <a:pt x="1699" y="312"/>
                  </a:lnTo>
                  <a:lnTo>
                    <a:pt x="1615" y="252"/>
                  </a:lnTo>
                  <a:lnTo>
                    <a:pt x="1453" y="84"/>
                  </a:lnTo>
                  <a:lnTo>
                    <a:pt x="1375" y="0"/>
                  </a:lnTo>
                  <a:lnTo>
                    <a:pt x="1345" y="132"/>
                  </a:lnTo>
                  <a:lnTo>
                    <a:pt x="1369" y="294"/>
                  </a:lnTo>
                  <a:lnTo>
                    <a:pt x="1513" y="558"/>
                  </a:lnTo>
                  <a:lnTo>
                    <a:pt x="1381" y="492"/>
                  </a:lnTo>
                  <a:lnTo>
                    <a:pt x="1201" y="360"/>
                  </a:lnTo>
                  <a:lnTo>
                    <a:pt x="961" y="227"/>
                  </a:lnTo>
                  <a:lnTo>
                    <a:pt x="955" y="221"/>
                  </a:lnTo>
                  <a:lnTo>
                    <a:pt x="949" y="215"/>
                  </a:lnTo>
                  <a:lnTo>
                    <a:pt x="913" y="185"/>
                  </a:lnTo>
                  <a:lnTo>
                    <a:pt x="877" y="161"/>
                  </a:lnTo>
                  <a:lnTo>
                    <a:pt x="859" y="156"/>
                  </a:lnTo>
                  <a:lnTo>
                    <a:pt x="853" y="161"/>
                  </a:lnTo>
                  <a:lnTo>
                    <a:pt x="841" y="167"/>
                  </a:lnTo>
                  <a:lnTo>
                    <a:pt x="810" y="173"/>
                  </a:lnTo>
                  <a:lnTo>
                    <a:pt x="768" y="167"/>
                  </a:lnTo>
                  <a:lnTo>
                    <a:pt x="720" y="161"/>
                  </a:lnTo>
                  <a:lnTo>
                    <a:pt x="678" y="156"/>
                  </a:lnTo>
                  <a:lnTo>
                    <a:pt x="637" y="150"/>
                  </a:lnTo>
                  <a:lnTo>
                    <a:pt x="613" y="144"/>
                  </a:lnTo>
                  <a:lnTo>
                    <a:pt x="601" y="144"/>
                  </a:lnTo>
                  <a:lnTo>
                    <a:pt x="498" y="161"/>
                  </a:lnTo>
                  <a:lnTo>
                    <a:pt x="492" y="161"/>
                  </a:lnTo>
                  <a:lnTo>
                    <a:pt x="480" y="156"/>
                  </a:lnTo>
                  <a:lnTo>
                    <a:pt x="456" y="156"/>
                  </a:lnTo>
                  <a:lnTo>
                    <a:pt x="432" y="150"/>
                  </a:lnTo>
                  <a:lnTo>
                    <a:pt x="379" y="144"/>
                  </a:lnTo>
                  <a:lnTo>
                    <a:pt x="361" y="138"/>
                  </a:lnTo>
                  <a:lnTo>
                    <a:pt x="342" y="138"/>
                  </a:lnTo>
                  <a:lnTo>
                    <a:pt x="324" y="138"/>
                  </a:lnTo>
                  <a:lnTo>
                    <a:pt x="300" y="132"/>
                  </a:lnTo>
                  <a:lnTo>
                    <a:pt x="246" y="126"/>
                  </a:lnTo>
                  <a:lnTo>
                    <a:pt x="216" y="120"/>
                  </a:lnTo>
                  <a:lnTo>
                    <a:pt x="192" y="120"/>
                  </a:lnTo>
                  <a:lnTo>
                    <a:pt x="174" y="114"/>
                  </a:lnTo>
                  <a:lnTo>
                    <a:pt x="168" y="114"/>
                  </a:lnTo>
                  <a:lnTo>
                    <a:pt x="6" y="120"/>
                  </a:lnTo>
                  <a:lnTo>
                    <a:pt x="216" y="240"/>
                  </a:lnTo>
                  <a:lnTo>
                    <a:pt x="306" y="294"/>
                  </a:lnTo>
                  <a:lnTo>
                    <a:pt x="480" y="462"/>
                  </a:lnTo>
                  <a:lnTo>
                    <a:pt x="607" y="588"/>
                  </a:lnTo>
                  <a:lnTo>
                    <a:pt x="655" y="672"/>
                  </a:lnTo>
                  <a:lnTo>
                    <a:pt x="949" y="769"/>
                  </a:lnTo>
                  <a:lnTo>
                    <a:pt x="1177" y="817"/>
                  </a:lnTo>
                  <a:lnTo>
                    <a:pt x="1249" y="871"/>
                  </a:lnTo>
                  <a:lnTo>
                    <a:pt x="1117" y="853"/>
                  </a:lnTo>
                  <a:lnTo>
                    <a:pt x="972" y="871"/>
                  </a:lnTo>
                  <a:lnTo>
                    <a:pt x="756" y="919"/>
                  </a:lnTo>
                  <a:lnTo>
                    <a:pt x="619" y="961"/>
                  </a:lnTo>
                  <a:lnTo>
                    <a:pt x="492" y="1111"/>
                  </a:lnTo>
                  <a:lnTo>
                    <a:pt x="420" y="1214"/>
                  </a:lnTo>
                  <a:lnTo>
                    <a:pt x="348" y="1345"/>
                  </a:lnTo>
                  <a:lnTo>
                    <a:pt x="276" y="1441"/>
                  </a:lnTo>
                  <a:lnTo>
                    <a:pt x="192" y="1471"/>
                  </a:lnTo>
                  <a:lnTo>
                    <a:pt x="66" y="1465"/>
                  </a:lnTo>
                  <a:lnTo>
                    <a:pt x="42" y="1441"/>
                  </a:lnTo>
                  <a:lnTo>
                    <a:pt x="0" y="1471"/>
                  </a:lnTo>
                  <a:lnTo>
                    <a:pt x="126" y="1519"/>
                  </a:lnTo>
                  <a:lnTo>
                    <a:pt x="367" y="1585"/>
                  </a:lnTo>
                  <a:lnTo>
                    <a:pt x="570" y="1591"/>
                  </a:lnTo>
                  <a:lnTo>
                    <a:pt x="690" y="1664"/>
                  </a:lnTo>
                  <a:lnTo>
                    <a:pt x="949" y="1712"/>
                  </a:lnTo>
                  <a:lnTo>
                    <a:pt x="1260" y="1694"/>
                  </a:lnTo>
                  <a:lnTo>
                    <a:pt x="1411" y="1603"/>
                  </a:lnTo>
                  <a:lnTo>
                    <a:pt x="1519" y="1537"/>
                  </a:lnTo>
                  <a:lnTo>
                    <a:pt x="1645" y="1399"/>
                  </a:lnTo>
                  <a:lnTo>
                    <a:pt x="1699" y="1387"/>
                  </a:lnTo>
                  <a:lnTo>
                    <a:pt x="1735" y="1513"/>
                  </a:lnTo>
                  <a:lnTo>
                    <a:pt x="1729" y="1567"/>
                  </a:lnTo>
                  <a:lnTo>
                    <a:pt x="1723" y="1670"/>
                  </a:lnTo>
                  <a:lnTo>
                    <a:pt x="1723" y="1802"/>
                  </a:lnTo>
                  <a:lnTo>
                    <a:pt x="1831" y="1964"/>
                  </a:lnTo>
                  <a:lnTo>
                    <a:pt x="1957" y="2090"/>
                  </a:lnTo>
                  <a:lnTo>
                    <a:pt x="2042" y="2229"/>
                  </a:lnTo>
                  <a:lnTo>
                    <a:pt x="2155" y="2366"/>
                  </a:lnTo>
                  <a:lnTo>
                    <a:pt x="2161" y="2295"/>
                  </a:lnTo>
                  <a:lnTo>
                    <a:pt x="2191" y="2133"/>
                  </a:lnTo>
                  <a:lnTo>
                    <a:pt x="2215" y="2048"/>
                  </a:lnTo>
                  <a:lnTo>
                    <a:pt x="2258" y="2042"/>
                  </a:lnTo>
                  <a:lnTo>
                    <a:pt x="2270" y="1970"/>
                  </a:lnTo>
                  <a:lnTo>
                    <a:pt x="2342" y="1868"/>
                  </a:lnTo>
                  <a:lnTo>
                    <a:pt x="2324" y="1748"/>
                  </a:lnTo>
                  <a:lnTo>
                    <a:pt x="2233" y="1573"/>
                  </a:lnTo>
                  <a:lnTo>
                    <a:pt x="2209" y="1453"/>
                  </a:lnTo>
                  <a:lnTo>
                    <a:pt x="2209" y="1345"/>
                  </a:lnTo>
                  <a:lnTo>
                    <a:pt x="2294" y="1483"/>
                  </a:lnTo>
                  <a:lnTo>
                    <a:pt x="2461" y="1651"/>
                  </a:lnTo>
                  <a:lnTo>
                    <a:pt x="2504" y="1651"/>
                  </a:lnTo>
                  <a:lnTo>
                    <a:pt x="2588" y="1688"/>
                  </a:lnTo>
                  <a:lnTo>
                    <a:pt x="2678" y="1718"/>
                  </a:lnTo>
                  <a:lnTo>
                    <a:pt x="2720" y="1712"/>
                  </a:lnTo>
                  <a:lnTo>
                    <a:pt x="2695" y="1682"/>
                  </a:lnTo>
                  <a:lnTo>
                    <a:pt x="2678" y="1627"/>
                  </a:lnTo>
                  <a:lnTo>
                    <a:pt x="2630" y="1597"/>
                  </a:lnTo>
                  <a:lnTo>
                    <a:pt x="2588" y="1543"/>
                  </a:lnTo>
                  <a:lnTo>
                    <a:pt x="2618" y="1483"/>
                  </a:lnTo>
                  <a:lnTo>
                    <a:pt x="2576" y="1399"/>
                  </a:lnTo>
                  <a:lnTo>
                    <a:pt x="2510" y="1357"/>
                  </a:lnTo>
                  <a:lnTo>
                    <a:pt x="2576" y="1351"/>
                  </a:lnTo>
                  <a:lnTo>
                    <a:pt x="2552" y="1315"/>
                  </a:lnTo>
                  <a:lnTo>
                    <a:pt x="2354" y="1184"/>
                  </a:lnTo>
                  <a:lnTo>
                    <a:pt x="2252" y="1123"/>
                  </a:lnTo>
                  <a:lnTo>
                    <a:pt x="2173" y="1009"/>
                  </a:lnTo>
                  <a:lnTo>
                    <a:pt x="2102" y="931"/>
                  </a:lnTo>
                  <a:lnTo>
                    <a:pt x="2108" y="931"/>
                  </a:lnTo>
                  <a:lnTo>
                    <a:pt x="2114" y="925"/>
                  </a:lnTo>
                  <a:lnTo>
                    <a:pt x="2137" y="907"/>
                  </a:lnTo>
                  <a:lnTo>
                    <a:pt x="2167" y="883"/>
                  </a:lnTo>
                  <a:lnTo>
                    <a:pt x="2197" y="877"/>
                  </a:lnTo>
                  <a:lnTo>
                    <a:pt x="2215" y="871"/>
                  </a:lnTo>
                  <a:lnTo>
                    <a:pt x="2240" y="859"/>
                  </a:lnTo>
                  <a:lnTo>
                    <a:pt x="2300" y="829"/>
                  </a:lnTo>
                  <a:lnTo>
                    <a:pt x="2324" y="817"/>
                  </a:lnTo>
                  <a:lnTo>
                    <a:pt x="2348" y="799"/>
                  </a:lnTo>
                  <a:lnTo>
                    <a:pt x="2366" y="793"/>
                  </a:lnTo>
                  <a:lnTo>
                    <a:pt x="2372" y="787"/>
                  </a:lnTo>
                  <a:lnTo>
                    <a:pt x="2828" y="588"/>
                  </a:lnTo>
                  <a:lnTo>
                    <a:pt x="2828" y="528"/>
                  </a:lnTo>
                  <a:lnTo>
                    <a:pt x="2078" y="865"/>
                  </a:lnTo>
                  <a:lnTo>
                    <a:pt x="2006" y="835"/>
                  </a:lnTo>
                  <a:lnTo>
                    <a:pt x="2006" y="835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716" name="Freeform 20"/>
            <p:cNvSpPr>
              <a:spLocks/>
            </p:cNvSpPr>
            <p:nvPr/>
          </p:nvSpPr>
          <p:spPr bwMode="hidden">
            <a:xfrm>
              <a:off x="3160" y="1860"/>
              <a:ext cx="2162" cy="1934"/>
            </a:xfrm>
            <a:custGeom>
              <a:avLst/>
              <a:gdLst>
                <a:gd name="T0" fmla="*/ 1842 w 2153"/>
                <a:gd name="T1" fmla="*/ 851 h 1930"/>
                <a:gd name="T2" fmla="*/ 1937 w 2153"/>
                <a:gd name="T3" fmla="*/ 1019 h 1930"/>
                <a:gd name="T4" fmla="*/ 2051 w 2153"/>
                <a:gd name="T5" fmla="*/ 1168 h 1930"/>
                <a:gd name="T6" fmla="*/ 2117 w 2153"/>
                <a:gd name="T7" fmla="*/ 1246 h 1930"/>
                <a:gd name="T8" fmla="*/ 2153 w 2153"/>
                <a:gd name="T9" fmla="*/ 1294 h 1930"/>
                <a:gd name="T10" fmla="*/ 1889 w 2153"/>
                <a:gd name="T11" fmla="*/ 977 h 1930"/>
                <a:gd name="T12" fmla="*/ 1860 w 2153"/>
                <a:gd name="T13" fmla="*/ 929 h 1930"/>
                <a:gd name="T14" fmla="*/ 1782 w 2153"/>
                <a:gd name="T15" fmla="*/ 1240 h 1930"/>
                <a:gd name="T16" fmla="*/ 1770 w 2153"/>
                <a:gd name="T17" fmla="*/ 1486 h 1930"/>
                <a:gd name="T18" fmla="*/ 1818 w 2153"/>
                <a:gd name="T19" fmla="*/ 1906 h 1930"/>
                <a:gd name="T20" fmla="*/ 1788 w 2153"/>
                <a:gd name="T21" fmla="*/ 1930 h 1930"/>
                <a:gd name="T22" fmla="*/ 1746 w 2153"/>
                <a:gd name="T23" fmla="*/ 1534 h 1930"/>
                <a:gd name="T24" fmla="*/ 1728 w 2153"/>
                <a:gd name="T25" fmla="*/ 1288 h 1930"/>
                <a:gd name="T26" fmla="*/ 1764 w 2153"/>
                <a:gd name="T27" fmla="*/ 1085 h 1930"/>
                <a:gd name="T28" fmla="*/ 1770 w 2153"/>
                <a:gd name="T29" fmla="*/ 875 h 1930"/>
                <a:gd name="T30" fmla="*/ 1268 w 2153"/>
                <a:gd name="T31" fmla="*/ 1007 h 1930"/>
                <a:gd name="T32" fmla="*/ 825 w 2153"/>
                <a:gd name="T33" fmla="*/ 1132 h 1930"/>
                <a:gd name="T34" fmla="*/ 323 w 2153"/>
                <a:gd name="T35" fmla="*/ 1312 h 1930"/>
                <a:gd name="T36" fmla="*/ 18 w 2153"/>
                <a:gd name="T37" fmla="*/ 1420 h 1930"/>
                <a:gd name="T38" fmla="*/ 311 w 2153"/>
                <a:gd name="T39" fmla="*/ 1282 h 1930"/>
                <a:gd name="T40" fmla="*/ 682 w 2153"/>
                <a:gd name="T41" fmla="*/ 1144 h 1930"/>
                <a:gd name="T42" fmla="*/ 1022 w 2153"/>
                <a:gd name="T43" fmla="*/ 1037 h 1930"/>
                <a:gd name="T44" fmla="*/ 1411 w 2153"/>
                <a:gd name="T45" fmla="*/ 929 h 1930"/>
                <a:gd name="T46" fmla="*/ 1692 w 2153"/>
                <a:gd name="T47" fmla="*/ 815 h 1930"/>
                <a:gd name="T48" fmla="*/ 1333 w 2153"/>
                <a:gd name="T49" fmla="*/ 623 h 1930"/>
                <a:gd name="T50" fmla="*/ 861 w 2153"/>
                <a:gd name="T51" fmla="*/ 515 h 1930"/>
                <a:gd name="T52" fmla="*/ 227 w 2153"/>
                <a:gd name="T53" fmla="*/ 161 h 1930"/>
                <a:gd name="T54" fmla="*/ 0 w 2153"/>
                <a:gd name="T55" fmla="*/ 83 h 1930"/>
                <a:gd name="T56" fmla="*/ 329 w 2153"/>
                <a:gd name="T57" fmla="*/ 179 h 1930"/>
                <a:gd name="T58" fmla="*/ 712 w 2153"/>
                <a:gd name="T59" fmla="*/ 383 h 1930"/>
                <a:gd name="T60" fmla="*/ 933 w 2153"/>
                <a:gd name="T61" fmla="*/ 491 h 1930"/>
                <a:gd name="T62" fmla="*/ 1351 w 2153"/>
                <a:gd name="T63" fmla="*/ 593 h 1930"/>
                <a:gd name="T64" fmla="*/ 1650 w 2153"/>
                <a:gd name="T65" fmla="*/ 743 h 1930"/>
                <a:gd name="T66" fmla="*/ 1423 w 2153"/>
                <a:gd name="T67" fmla="*/ 461 h 1930"/>
                <a:gd name="T68" fmla="*/ 1286 w 2153"/>
                <a:gd name="T69" fmla="*/ 191 h 1930"/>
                <a:gd name="T70" fmla="*/ 1154 w 2153"/>
                <a:gd name="T71" fmla="*/ 0 h 1930"/>
                <a:gd name="T72" fmla="*/ 1339 w 2153"/>
                <a:gd name="T73" fmla="*/ 215 h 1930"/>
                <a:gd name="T74" fmla="*/ 1489 w 2153"/>
                <a:gd name="T75" fmla="*/ 485 h 1930"/>
                <a:gd name="T76" fmla="*/ 1746 w 2153"/>
                <a:gd name="T77" fmla="*/ 803 h 1930"/>
                <a:gd name="T78" fmla="*/ 1842 w 2153"/>
                <a:gd name="T79" fmla="*/ 851 h 1930"/>
                <a:gd name="T80" fmla="*/ 1842 w 2153"/>
                <a:gd name="T81" fmla="*/ 851 h 19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153" h="1930">
                  <a:moveTo>
                    <a:pt x="1842" y="851"/>
                  </a:moveTo>
                  <a:lnTo>
                    <a:pt x="1937" y="1019"/>
                  </a:lnTo>
                  <a:lnTo>
                    <a:pt x="2051" y="1168"/>
                  </a:lnTo>
                  <a:lnTo>
                    <a:pt x="2117" y="1246"/>
                  </a:lnTo>
                  <a:lnTo>
                    <a:pt x="2153" y="1294"/>
                  </a:lnTo>
                  <a:lnTo>
                    <a:pt x="1889" y="977"/>
                  </a:lnTo>
                  <a:lnTo>
                    <a:pt x="1860" y="929"/>
                  </a:lnTo>
                  <a:lnTo>
                    <a:pt x="1782" y="1240"/>
                  </a:lnTo>
                  <a:lnTo>
                    <a:pt x="1770" y="1486"/>
                  </a:lnTo>
                  <a:lnTo>
                    <a:pt x="1818" y="1906"/>
                  </a:lnTo>
                  <a:lnTo>
                    <a:pt x="1788" y="1930"/>
                  </a:lnTo>
                  <a:lnTo>
                    <a:pt x="1746" y="1534"/>
                  </a:lnTo>
                  <a:lnTo>
                    <a:pt x="1728" y="1288"/>
                  </a:lnTo>
                  <a:lnTo>
                    <a:pt x="1764" y="1085"/>
                  </a:lnTo>
                  <a:lnTo>
                    <a:pt x="1770" y="875"/>
                  </a:lnTo>
                  <a:lnTo>
                    <a:pt x="1268" y="1007"/>
                  </a:lnTo>
                  <a:lnTo>
                    <a:pt x="825" y="1132"/>
                  </a:lnTo>
                  <a:lnTo>
                    <a:pt x="323" y="1312"/>
                  </a:lnTo>
                  <a:lnTo>
                    <a:pt x="18" y="1420"/>
                  </a:lnTo>
                  <a:lnTo>
                    <a:pt x="311" y="1282"/>
                  </a:lnTo>
                  <a:lnTo>
                    <a:pt x="682" y="1144"/>
                  </a:lnTo>
                  <a:lnTo>
                    <a:pt x="1022" y="1037"/>
                  </a:lnTo>
                  <a:lnTo>
                    <a:pt x="1411" y="929"/>
                  </a:lnTo>
                  <a:lnTo>
                    <a:pt x="1692" y="815"/>
                  </a:lnTo>
                  <a:lnTo>
                    <a:pt x="1333" y="623"/>
                  </a:lnTo>
                  <a:lnTo>
                    <a:pt x="861" y="515"/>
                  </a:lnTo>
                  <a:lnTo>
                    <a:pt x="227" y="161"/>
                  </a:lnTo>
                  <a:lnTo>
                    <a:pt x="0" y="83"/>
                  </a:lnTo>
                  <a:lnTo>
                    <a:pt x="329" y="179"/>
                  </a:lnTo>
                  <a:lnTo>
                    <a:pt x="712" y="383"/>
                  </a:lnTo>
                  <a:lnTo>
                    <a:pt x="933" y="491"/>
                  </a:lnTo>
                  <a:lnTo>
                    <a:pt x="1351" y="593"/>
                  </a:lnTo>
                  <a:lnTo>
                    <a:pt x="1650" y="743"/>
                  </a:lnTo>
                  <a:lnTo>
                    <a:pt x="1423" y="461"/>
                  </a:lnTo>
                  <a:lnTo>
                    <a:pt x="1286" y="191"/>
                  </a:lnTo>
                  <a:lnTo>
                    <a:pt x="1154" y="0"/>
                  </a:lnTo>
                  <a:lnTo>
                    <a:pt x="1339" y="215"/>
                  </a:lnTo>
                  <a:lnTo>
                    <a:pt x="1489" y="485"/>
                  </a:lnTo>
                  <a:lnTo>
                    <a:pt x="1746" y="803"/>
                  </a:lnTo>
                  <a:lnTo>
                    <a:pt x="1842" y="851"/>
                  </a:lnTo>
                  <a:lnTo>
                    <a:pt x="1842" y="851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9717" name="Rectangle 2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/>
              <a:t>Click to edit Master title style</a:t>
            </a:r>
          </a:p>
        </p:txBody>
      </p:sp>
      <p:sp>
        <p:nvSpPr>
          <p:cNvPr id="29718" name="Rectangle 2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/>
              <a:t>Click to edit Master text styles</a:t>
            </a:r>
          </a:p>
          <a:p>
            <a:pPr lvl="1"/>
            <a:r>
              <a:rPr lang="es-ES" altLang="en-US"/>
              <a:t>Second level</a:t>
            </a:r>
          </a:p>
          <a:p>
            <a:pPr lvl="2"/>
            <a:r>
              <a:rPr lang="es-ES" altLang="en-US"/>
              <a:t>Third level</a:t>
            </a:r>
          </a:p>
          <a:p>
            <a:pPr lvl="3"/>
            <a:r>
              <a:rPr lang="es-ES" altLang="en-US"/>
              <a:t>Fourth level</a:t>
            </a:r>
          </a:p>
          <a:p>
            <a:pPr lvl="4"/>
            <a:r>
              <a:rPr lang="es-ES" altLang="en-US"/>
              <a:t>Fifth level</a:t>
            </a:r>
          </a:p>
        </p:txBody>
      </p:sp>
      <p:sp>
        <p:nvSpPr>
          <p:cNvPr id="29719" name="Rectangle 2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endParaRPr lang="es-ES" altLang="en-US"/>
          </a:p>
        </p:txBody>
      </p:sp>
      <p:sp>
        <p:nvSpPr>
          <p:cNvPr id="29720" name="Rectangle 2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endParaRPr lang="es-ES" altLang="en-US"/>
          </a:p>
        </p:txBody>
      </p:sp>
      <p:sp>
        <p:nvSpPr>
          <p:cNvPr id="29721" name="Rectangle 2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fld id="{258EA1D2-0519-1E40-A50B-A0354FD2F387}" type="slidenum">
              <a:rPr lang="es-ES" altLang="en-US"/>
              <a:pPr/>
              <a:t>‹#›</a:t>
            </a:fld>
            <a:endParaRPr lang="es-ES" alt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iming>
    <p:tnLst>
      <p:par>
        <p:cTn id="1" dur="indefinite" restart="never" nodeType="tmRoot"/>
      </p:par>
    </p:tnLst>
  </p:timing>
  <p:txStyles>
    <p:titleStyle>
      <a:lvl1pPr algn="ctr" rtl="0" fontAlgn="base">
        <a:spcBef>
          <a:spcPct val="0"/>
        </a:spcBef>
        <a:spcAft>
          <a:spcPct val="0"/>
        </a:spcAft>
        <a:defRPr sz="4400" b="1" kern="1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charset="0"/>
        </a:defRPr>
      </a:lvl2pPr>
      <a:lvl3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charset="0"/>
        </a:defRPr>
      </a:lvl3pPr>
      <a:lvl4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charset="0"/>
        </a:defRPr>
      </a:lvl4pPr>
      <a:lvl5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charset="2"/>
        <a:buChar char="n"/>
        <a:defRPr sz="32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2"/>
        </a:buClr>
        <a:buSzPct val="60000"/>
        <a:buFont typeface="Wingdings" charset="2"/>
        <a:buChar char="n"/>
        <a:defRPr sz="28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charset="2"/>
        <a:buChar char="n"/>
        <a:defRPr sz="24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0000"/>
        <a:buFont typeface="Wingdings" charset="2"/>
        <a:buChar char="n"/>
        <a:defRPr sz="2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charset="2"/>
        <a:buChar char="n"/>
        <a:defRPr sz="2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4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eg"/><Relationship Id="rId3" Type="http://schemas.openxmlformats.org/officeDocument/2006/relationships/image" Target="../media/image24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eg"/><Relationship Id="rId3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1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2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3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4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5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6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8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9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40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Relationship Id="rId3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Relationship Id="rId3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us.st11.yimg.com/us.st.yimg.com/I/sarsam_1915_96282529" TargetMode="Externa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8397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533400"/>
            <a:ext cx="8610600" cy="601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1219200" y="277813"/>
            <a:ext cx="6172200" cy="1143000"/>
          </a:xfrm>
        </p:spPr>
        <p:txBody>
          <a:bodyPr/>
          <a:lstStyle/>
          <a:p>
            <a:r>
              <a:rPr lang="es-ES" altLang="en-US"/>
              <a:t>La Corte Descopada</a:t>
            </a:r>
          </a:p>
        </p:txBody>
      </p:sp>
      <p:pic>
        <p:nvPicPr>
          <p:cNvPr id="3075" name="Picture 3" descr="heading"/>
          <p:cNvPicPr>
            <a:picLocks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1922463"/>
            <a:ext cx="5638800" cy="422751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advTm="82880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990600" y="277813"/>
            <a:ext cx="7239000" cy="1143000"/>
          </a:xfrm>
        </p:spPr>
        <p:txBody>
          <a:bodyPr/>
          <a:lstStyle/>
          <a:p>
            <a:r>
              <a:rPr lang="es-ES" altLang="en-US"/>
              <a:t>La Corte de Entresaca</a:t>
            </a:r>
          </a:p>
        </p:txBody>
      </p:sp>
      <p:pic>
        <p:nvPicPr>
          <p:cNvPr id="5123" name="Picture 3" descr="thinning"/>
          <p:cNvPicPr>
            <a:picLocks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43000" y="1746250"/>
            <a:ext cx="6858000" cy="42386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advTm="41058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077200" cy="1143000"/>
          </a:xfrm>
        </p:spPr>
        <p:txBody>
          <a:bodyPr/>
          <a:lstStyle/>
          <a:p>
            <a:r>
              <a:rPr lang="es-ES" altLang="en-US" sz="4000"/>
              <a:t>Corte correctamente según la yema</a:t>
            </a:r>
          </a:p>
        </p:txBody>
      </p:sp>
      <p:pic>
        <p:nvPicPr>
          <p:cNvPr id="6147" name="Picture 3" descr="slope cut"/>
          <p:cNvPicPr>
            <a:picLocks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1676400"/>
            <a:ext cx="8077200" cy="4800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advTm="56422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113_138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667000"/>
            <a:ext cx="7478713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483" name="Line 3"/>
          <p:cNvSpPr>
            <a:spLocks noChangeShapeType="1"/>
          </p:cNvSpPr>
          <p:nvPr/>
        </p:nvSpPr>
        <p:spPr bwMode="auto">
          <a:xfrm>
            <a:off x="4267200" y="3581400"/>
            <a:ext cx="762000" cy="3048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486" name="Text Box 6"/>
          <p:cNvSpPr txBox="1">
            <a:spLocks noChangeArrowheads="1"/>
          </p:cNvSpPr>
          <p:nvPr/>
        </p:nvSpPr>
        <p:spPr bwMode="auto">
          <a:xfrm>
            <a:off x="1279525" y="304800"/>
            <a:ext cx="6645275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s-ES" altLang="en-US" sz="2400">
                <a:solidFill>
                  <a:schemeClr val="tx2"/>
                </a:solidFill>
              </a:rPr>
              <a:t>¿Cómo podar?</a:t>
            </a:r>
          </a:p>
          <a:p>
            <a:pPr>
              <a:buClr>
                <a:schemeClr val="hlink"/>
              </a:buClr>
              <a:buFont typeface="Wingdings" charset="2"/>
              <a:buChar char="§"/>
            </a:pPr>
            <a:r>
              <a:rPr lang="es-ES" altLang="en-US" sz="2000">
                <a:solidFill>
                  <a:schemeClr val="tx2"/>
                </a:solidFill>
              </a:rPr>
              <a:t>Cuando las yemas se encuentren al cada lado de la rama, corte por encima de las 2 yemas.</a:t>
            </a:r>
          </a:p>
        </p:txBody>
      </p:sp>
    </p:spTree>
  </p:cSld>
  <p:clrMapOvr>
    <a:masterClrMapping/>
  </p:clrMapOvr>
  <p:transition advTm="27355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457200"/>
            <a:ext cx="8229600" cy="5673725"/>
          </a:xfrm>
        </p:spPr>
        <p:txBody>
          <a:bodyPr/>
          <a:lstStyle/>
          <a:p>
            <a:r>
              <a:rPr lang="es-ES" altLang="en-US"/>
              <a:t>El dibujo a la izquierda es la técnica correcta</a:t>
            </a:r>
          </a:p>
          <a:p>
            <a:r>
              <a:rPr lang="es-ES" altLang="en-US"/>
              <a:t>El dibujo a la derecha es incorrecta</a:t>
            </a:r>
          </a:p>
        </p:txBody>
      </p:sp>
      <p:pic>
        <p:nvPicPr>
          <p:cNvPr id="78853" name="Picture 5" descr="p6-3lar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2133600"/>
            <a:ext cx="5562600" cy="403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305800" cy="1246187"/>
          </a:xfrm>
          <a:solidFill>
            <a:schemeClr val="accent1"/>
          </a:solidFill>
          <a:ln w="76200">
            <a:solidFill>
              <a:schemeClr val="tx2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s-ES" altLang="en-US" i="1">
                <a:solidFill>
                  <a:schemeClr val="tx1"/>
                </a:solidFill>
              </a:rPr>
              <a:t>Precauciones con las herramientas de mano</a:t>
            </a:r>
          </a:p>
        </p:txBody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2286000"/>
            <a:ext cx="5181600" cy="4267200"/>
          </a:xfrm>
        </p:spPr>
        <p:txBody>
          <a:bodyPr/>
          <a:lstStyle/>
          <a:p>
            <a:r>
              <a:rPr lang="es-ES" altLang="en-US" sz="2400"/>
              <a:t>Guarde las herramientas en una forma apropiada cuando no se estén usando, nunca deje las herramientas con el filo hacia arriba</a:t>
            </a:r>
            <a:endParaRPr lang="en-US" altLang="en-US" sz="2400"/>
          </a:p>
          <a:p>
            <a:r>
              <a:rPr lang="es-ES" altLang="en-US" sz="2400"/>
              <a:t>Use herramientas que le acomoden a su estatura para prevenir danos a la espalda</a:t>
            </a:r>
            <a:endParaRPr lang="en-US" altLang="en-US" sz="2400"/>
          </a:p>
          <a:p>
            <a:endParaRPr lang="es-ES" altLang="en-US" sz="2400"/>
          </a:p>
        </p:txBody>
      </p:sp>
      <p:pic>
        <p:nvPicPr>
          <p:cNvPr id="75780" name="Picture 4" descr="Fred Marvin Associates - Hand Saw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4114800"/>
            <a:ext cx="1809750" cy="2343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781" name="Picture 5" descr="Fred Marvin Accessori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2057400"/>
            <a:ext cx="2514600" cy="1889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782" name="Picture 6" descr="Fred Marvin Associates Pruning Package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4343400"/>
            <a:ext cx="1590675" cy="219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6" name="Picture 4" descr="pruning 01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667000"/>
            <a:ext cx="7924800" cy="403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399" name="Text Box 7"/>
          <p:cNvSpPr txBox="1">
            <a:spLocks noChangeArrowheads="1"/>
          </p:cNvSpPr>
          <p:nvPr/>
        </p:nvSpPr>
        <p:spPr bwMode="auto">
          <a:xfrm>
            <a:off x="381000" y="152400"/>
            <a:ext cx="8610600" cy="264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Clr>
                <a:schemeClr val="hlink"/>
              </a:buClr>
              <a:buFont typeface="Wingdings" charset="2"/>
              <a:buChar char="§"/>
            </a:pPr>
            <a:r>
              <a:rPr lang="es-ES" altLang="en-US" sz="2400">
                <a:solidFill>
                  <a:schemeClr val="tx2"/>
                </a:solidFill>
              </a:rPr>
              <a:t>Mantenga las herramientas filosas; las sin filo causan más accidentes que las bien afiladas. </a:t>
            </a:r>
          </a:p>
          <a:p>
            <a:pPr>
              <a:buClr>
                <a:schemeClr val="hlink"/>
              </a:buClr>
              <a:buFont typeface="Wingdings" charset="2"/>
              <a:buChar char="§"/>
            </a:pPr>
            <a:r>
              <a:rPr lang="es-ES" altLang="en-US" sz="2400">
                <a:solidFill>
                  <a:schemeClr val="tx2"/>
                </a:solidFill>
              </a:rPr>
              <a:t>Revise las herramientas por cualquier daño y los mangos apropiados.</a:t>
            </a:r>
          </a:p>
          <a:p>
            <a:pPr>
              <a:buClr>
                <a:schemeClr val="hlink"/>
              </a:buClr>
              <a:buFont typeface="Wingdings" charset="2"/>
              <a:buChar char="§"/>
            </a:pPr>
            <a:r>
              <a:rPr lang="es-ES" altLang="en-US" sz="2400">
                <a:solidFill>
                  <a:schemeClr val="tx2"/>
                </a:solidFill>
              </a:rPr>
              <a:t>Reemplace las que estén defectuosas o inseguras.</a:t>
            </a:r>
          </a:p>
          <a:p>
            <a:pPr>
              <a:buClr>
                <a:schemeClr val="hlink"/>
              </a:buClr>
              <a:buFont typeface="Wingdings" charset="2"/>
              <a:buNone/>
            </a:pPr>
            <a:endParaRPr lang="es-ES" altLang="en-US" sz="2400">
              <a:solidFill>
                <a:schemeClr val="tx2"/>
              </a:solidFill>
            </a:endParaRPr>
          </a:p>
          <a:p>
            <a:endParaRPr lang="es-ES" altLang="en-US" sz="2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0" y="762000"/>
            <a:ext cx="5257800" cy="60960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s-ES" altLang="en-US" sz="2400">
                <a:solidFill>
                  <a:schemeClr val="tx2"/>
                </a:solidFill>
              </a:rPr>
              <a:t>Seleccione correctamente la herramienta </a:t>
            </a:r>
            <a:endParaRPr lang="en-US" altLang="en-US" sz="2400">
              <a:solidFill>
                <a:schemeClr val="tx2"/>
              </a:solidFill>
            </a:endParaRPr>
          </a:p>
          <a:p>
            <a:pPr>
              <a:lnSpc>
                <a:spcPct val="80000"/>
              </a:lnSpc>
            </a:pPr>
            <a:r>
              <a:rPr lang="es-ES" altLang="en-US" sz="2400" b="1">
                <a:solidFill>
                  <a:srgbClr val="003366"/>
                </a:solidFill>
              </a:rPr>
              <a:t>la podadora de mano</a:t>
            </a:r>
            <a:r>
              <a:rPr lang="es-ES" altLang="en-US" sz="2400">
                <a:solidFill>
                  <a:schemeClr val="tx2"/>
                </a:solidFill>
              </a:rPr>
              <a:t> es para cortar tallos con un diámetro de ½ pulgada</a:t>
            </a:r>
          </a:p>
          <a:p>
            <a:pPr>
              <a:lnSpc>
                <a:spcPct val="80000"/>
              </a:lnSpc>
            </a:pPr>
            <a:r>
              <a:rPr lang="es-ES" altLang="en-US" sz="2400" b="1">
                <a:solidFill>
                  <a:srgbClr val="003366"/>
                </a:solidFill>
              </a:rPr>
              <a:t>la loper</a:t>
            </a:r>
            <a:r>
              <a:rPr lang="es-ES" altLang="en-US" sz="2400">
                <a:solidFill>
                  <a:schemeClr val="tx2"/>
                </a:solidFill>
              </a:rPr>
              <a:t> es para cortar ramitas con un diámetro de una pulgada</a:t>
            </a:r>
          </a:p>
          <a:p>
            <a:pPr>
              <a:lnSpc>
                <a:spcPct val="80000"/>
              </a:lnSpc>
            </a:pPr>
            <a:r>
              <a:rPr lang="es-ES" altLang="en-US" sz="2400" b="1">
                <a:solidFill>
                  <a:srgbClr val="003366"/>
                </a:solidFill>
              </a:rPr>
              <a:t>la sierra de corte</a:t>
            </a:r>
            <a:r>
              <a:rPr lang="es-ES" altLang="en-US" sz="2400">
                <a:solidFill>
                  <a:schemeClr val="tx2"/>
                </a:solidFill>
              </a:rPr>
              <a:t> es para cortar ramas de un diámetro de 2 pulgadas</a:t>
            </a:r>
          </a:p>
          <a:p>
            <a:pPr>
              <a:lnSpc>
                <a:spcPct val="80000"/>
              </a:lnSpc>
            </a:pPr>
            <a:r>
              <a:rPr lang="es-ES" altLang="en-US" sz="2400">
                <a:solidFill>
                  <a:schemeClr val="tx2"/>
                </a:solidFill>
              </a:rPr>
              <a:t> </a:t>
            </a:r>
            <a:r>
              <a:rPr lang="es-ES" altLang="en-US" sz="2400" b="1">
                <a:solidFill>
                  <a:srgbClr val="003366"/>
                </a:solidFill>
                <a:effectLst/>
              </a:rPr>
              <a:t>la podadora de asta</a:t>
            </a:r>
            <a:r>
              <a:rPr lang="es-ES" altLang="en-US" sz="2400">
                <a:solidFill>
                  <a:schemeClr val="tx2"/>
                </a:solidFill>
              </a:rPr>
              <a:t> tiene un palo de 6 pies para cortar ramas altas </a:t>
            </a:r>
          </a:p>
          <a:p>
            <a:pPr>
              <a:lnSpc>
                <a:spcPct val="80000"/>
              </a:lnSpc>
            </a:pPr>
            <a:r>
              <a:rPr lang="es-ES" altLang="en-US" sz="2400" b="1">
                <a:solidFill>
                  <a:srgbClr val="003366"/>
                </a:solidFill>
              </a:rPr>
              <a:t>los machetes</a:t>
            </a:r>
            <a:r>
              <a:rPr lang="es-ES" altLang="en-US" sz="2400">
                <a:solidFill>
                  <a:schemeClr val="tx2"/>
                </a:solidFill>
              </a:rPr>
              <a:t> no deben ser </a:t>
            </a:r>
          </a:p>
          <a:p>
            <a:pPr>
              <a:lnSpc>
                <a:spcPct val="80000"/>
              </a:lnSpc>
              <a:buFont typeface="Wingdings" charset="2"/>
              <a:buNone/>
            </a:pPr>
            <a:r>
              <a:rPr lang="es-ES" altLang="en-US" sz="2400">
                <a:solidFill>
                  <a:schemeClr val="tx2"/>
                </a:solidFill>
              </a:rPr>
              <a:t>     usados en la jardinería</a:t>
            </a:r>
          </a:p>
        </p:txBody>
      </p:sp>
      <p:pic>
        <p:nvPicPr>
          <p:cNvPr id="77827" name="Picture 3" descr="Pruner-post-car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990600"/>
            <a:ext cx="1828800" cy="2619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828" name="Picture 4" descr="pruning 0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3810000"/>
            <a:ext cx="4038600" cy="2506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76200"/>
            <a:ext cx="8229600" cy="2209800"/>
          </a:xfrm>
        </p:spPr>
        <p:txBody>
          <a:bodyPr/>
          <a:lstStyle/>
          <a:p>
            <a:pPr>
              <a:buFont typeface="Wingdings" charset="2"/>
              <a:buNone/>
            </a:pPr>
            <a:r>
              <a:rPr lang="es-ES" altLang="en-US" sz="2400">
                <a:solidFill>
                  <a:schemeClr val="tx2"/>
                </a:solidFill>
              </a:rPr>
              <a:t>Las razones para podar y cuándo:</a:t>
            </a:r>
          </a:p>
          <a:p>
            <a:r>
              <a:rPr lang="es-ES" altLang="en-US" sz="2000">
                <a:solidFill>
                  <a:schemeClr val="tx2"/>
                </a:solidFill>
              </a:rPr>
              <a:t>La seguridad de la planta , la salud, el rejuvenecimiento, y las estéticas</a:t>
            </a:r>
          </a:p>
          <a:p>
            <a:r>
              <a:rPr lang="es-ES" altLang="en-US" sz="2000">
                <a:solidFill>
                  <a:schemeClr val="tx2"/>
                </a:solidFill>
              </a:rPr>
              <a:t>Las plantas que florecen en la primavera se deben podar inmediatamente después de florecer</a:t>
            </a:r>
          </a:p>
          <a:p>
            <a:r>
              <a:rPr lang="es-ES" altLang="en-US" sz="2000">
                <a:solidFill>
                  <a:schemeClr val="tx2"/>
                </a:solidFill>
              </a:rPr>
              <a:t>Las que florecen en el verano se podan en el otoño.</a:t>
            </a:r>
          </a:p>
          <a:p>
            <a:pPr>
              <a:buFont typeface="Wingdings" charset="2"/>
              <a:buNone/>
            </a:pPr>
            <a:endParaRPr lang="es-ES" altLang="en-US" sz="2000">
              <a:solidFill>
                <a:schemeClr val="tx2"/>
              </a:solidFill>
            </a:endParaRPr>
          </a:p>
        </p:txBody>
      </p:sp>
      <p:pic>
        <p:nvPicPr>
          <p:cNvPr id="60420" name="Picture 4" descr="pruning 0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209800"/>
            <a:ext cx="8153400" cy="449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228600"/>
            <a:ext cx="8229600" cy="1676400"/>
          </a:xfrm>
        </p:spPr>
        <p:txBody>
          <a:bodyPr/>
          <a:lstStyle/>
          <a:p>
            <a:pPr>
              <a:buFont typeface="Wingdings" charset="2"/>
              <a:buNone/>
            </a:pPr>
            <a:r>
              <a:rPr lang="es-ES" altLang="en-US" sz="2400">
                <a:solidFill>
                  <a:schemeClr val="tx2"/>
                </a:solidFill>
              </a:rPr>
              <a:t>Las Estéticas</a:t>
            </a:r>
          </a:p>
          <a:p>
            <a:r>
              <a:rPr lang="es-ES" altLang="en-US" sz="2000">
                <a:solidFill>
                  <a:schemeClr val="tx2"/>
                </a:solidFill>
              </a:rPr>
              <a:t>Para prevenir que las plantas tengan el forma artificial (como una caja) , utilice la corte de entresaca.</a:t>
            </a:r>
          </a:p>
          <a:p>
            <a:r>
              <a:rPr lang="es-ES" altLang="en-US" sz="2000">
                <a:solidFill>
                  <a:schemeClr val="tx2"/>
                </a:solidFill>
              </a:rPr>
              <a:t>Corte la rama selectiva al punto de su origen</a:t>
            </a:r>
          </a:p>
          <a:p>
            <a:pPr>
              <a:buFont typeface="Wingdings" charset="2"/>
              <a:buNone/>
            </a:pPr>
            <a:endParaRPr lang="es-ES" altLang="en-US" sz="2000">
              <a:solidFill>
                <a:schemeClr val="tx2"/>
              </a:solidFill>
            </a:endParaRPr>
          </a:p>
        </p:txBody>
      </p:sp>
      <p:pic>
        <p:nvPicPr>
          <p:cNvPr id="61444" name="Picture 4" descr="pruning 0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286000"/>
            <a:ext cx="8458200" cy="434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229600" cy="788987"/>
          </a:xfrm>
        </p:spPr>
        <p:txBody>
          <a:bodyPr/>
          <a:lstStyle/>
          <a:p>
            <a:r>
              <a:rPr lang="es-ES" altLang="en-US"/>
              <a:t>La Poda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685800"/>
            <a:ext cx="8229600" cy="1752600"/>
          </a:xfrm>
        </p:spPr>
        <p:txBody>
          <a:bodyPr/>
          <a:lstStyle/>
          <a:p>
            <a:pPr algn="ctr">
              <a:lnSpc>
                <a:spcPct val="80000"/>
              </a:lnSpc>
              <a:buFont typeface="Wingdings" charset="2"/>
              <a:buNone/>
            </a:pPr>
            <a:endParaRPr lang="es-ES" altLang="en-US" sz="2800"/>
          </a:p>
          <a:p>
            <a:pPr algn="ctr">
              <a:lnSpc>
                <a:spcPct val="80000"/>
              </a:lnSpc>
              <a:buFont typeface="Wingdings" charset="2"/>
              <a:buNone/>
            </a:pPr>
            <a:r>
              <a:rPr lang="es-ES" altLang="en-US" sz="2800" b="1">
                <a:solidFill>
                  <a:schemeClr val="tx2"/>
                </a:solidFill>
              </a:rPr>
              <a:t>Illustrations and photos by Frank Funderburk County Extension Agent, ANR</a:t>
            </a:r>
          </a:p>
          <a:p>
            <a:pPr algn="ctr">
              <a:lnSpc>
                <a:spcPct val="80000"/>
              </a:lnSpc>
              <a:buFont typeface="Wingdings" charset="2"/>
              <a:buNone/>
            </a:pPr>
            <a:r>
              <a:rPr lang="es-ES" altLang="en-US" sz="2800" b="1">
                <a:solidFill>
                  <a:schemeClr val="tx2"/>
                </a:solidFill>
              </a:rPr>
              <a:t>University of Georgia</a:t>
            </a:r>
          </a:p>
        </p:txBody>
      </p:sp>
      <p:pic>
        <p:nvPicPr>
          <p:cNvPr id="31748" name="Picture 4" descr="pruning 00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743200"/>
            <a:ext cx="79248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52400"/>
            <a:ext cx="8229600" cy="1905000"/>
          </a:xfrm>
        </p:spPr>
        <p:txBody>
          <a:bodyPr/>
          <a:lstStyle/>
          <a:p>
            <a:pPr>
              <a:buFont typeface="Wingdings" charset="2"/>
              <a:buNone/>
            </a:pPr>
            <a:r>
              <a:rPr lang="es-ES" altLang="en-US" sz="2400">
                <a:solidFill>
                  <a:schemeClr val="tx2"/>
                </a:solidFill>
              </a:rPr>
              <a:t>El Rejuvenecimiento y La Salud</a:t>
            </a:r>
          </a:p>
          <a:p>
            <a:r>
              <a:rPr lang="es-ES" altLang="en-US" sz="2000">
                <a:solidFill>
                  <a:schemeClr val="tx2"/>
                </a:solidFill>
              </a:rPr>
              <a:t>La eliminación excesiva de la copa reduce la habilidad de la planta para fotosintetizar más energía.</a:t>
            </a:r>
          </a:p>
          <a:p>
            <a:r>
              <a:rPr lang="es-ES" altLang="en-US" sz="2000">
                <a:solidFill>
                  <a:schemeClr val="tx2"/>
                </a:solidFill>
              </a:rPr>
              <a:t>Después de la corte entresaca, el sol penetra al interior de la planta y las reservas de energía son almacenadas.</a:t>
            </a:r>
          </a:p>
        </p:txBody>
      </p:sp>
      <p:pic>
        <p:nvPicPr>
          <p:cNvPr id="62468" name="Picture 4" descr="pruning 00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209800"/>
            <a:ext cx="8077200" cy="441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229600" cy="1398587"/>
          </a:xfrm>
          <a:solidFill>
            <a:schemeClr val="accent1"/>
          </a:solidFill>
          <a:ln w="57150">
            <a:solidFill>
              <a:schemeClr val="tx2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s-ES" altLang="en-US" sz="4000" i="1">
                <a:solidFill>
                  <a:schemeClr val="tx1"/>
                </a:solidFill>
              </a:rPr>
              <a:t>La podadora </a:t>
            </a:r>
            <a:br>
              <a:rPr lang="es-ES" altLang="en-US" sz="4000" i="1">
                <a:solidFill>
                  <a:schemeClr val="tx1"/>
                </a:solidFill>
              </a:rPr>
            </a:br>
            <a:r>
              <a:rPr lang="es-ES" altLang="en-US" sz="4000" i="1">
                <a:solidFill>
                  <a:schemeClr val="tx1"/>
                </a:solidFill>
              </a:rPr>
              <a:t>(Pruner)</a:t>
            </a:r>
          </a:p>
        </p:txBody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2057400"/>
            <a:ext cx="4343400" cy="45720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s-ES" altLang="en-US" sz="2400"/>
              <a:t>Utilice protección de oídos, soporte de espalda, y debajo de árboles, utilice casco de seguridad para prevenir un golpe de una rama caída</a:t>
            </a:r>
            <a:endParaRPr lang="en-US" altLang="en-US" sz="2400"/>
          </a:p>
          <a:p>
            <a:pPr>
              <a:lnSpc>
                <a:spcPct val="80000"/>
              </a:lnSpc>
            </a:pPr>
            <a:r>
              <a:rPr lang="es-ES" altLang="en-US" sz="2400"/>
              <a:t>No opere la máquina con una sola mano; sujetarla con el dedo pulgar y el índice en circulo de la barra, agarre firmemente; mantenga todas las  partes del cuerpo fuera de las cuchillas</a:t>
            </a:r>
            <a:endParaRPr lang="en-US" altLang="en-US" sz="2400"/>
          </a:p>
        </p:txBody>
      </p:sp>
      <p:pic>
        <p:nvPicPr>
          <p:cNvPr id="73732" name="Picture 4" descr="prunnerv%20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2819400"/>
            <a:ext cx="3200400" cy="251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838200" y="1524000"/>
            <a:ext cx="4648200" cy="45720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s-ES" altLang="en-US" sz="2400"/>
              <a:t>Evite trabajar más de una persona en un árbol, no corte ramas que tengan tensión por peligro de rebotar</a:t>
            </a:r>
          </a:p>
          <a:p>
            <a:pPr>
              <a:lnSpc>
                <a:spcPct val="80000"/>
              </a:lnSpc>
            </a:pPr>
            <a:r>
              <a:rPr lang="es-ES" altLang="en-US" sz="2400"/>
              <a:t>Evite trabajar a alta velocidad, evite golpear objetos extraños, y al transportar la máquina, utilice un protector de la cuchilla</a:t>
            </a:r>
            <a:endParaRPr lang="en-US" altLang="en-US" sz="2400"/>
          </a:p>
          <a:p>
            <a:pPr>
              <a:lnSpc>
                <a:spcPct val="80000"/>
              </a:lnSpc>
            </a:pPr>
            <a:r>
              <a:rPr lang="es-ES" altLang="en-US" sz="2400"/>
              <a:t>No utilice escaleras, no se extienda a distancias inseguras, y mantenga una distancia no menor de 10 pies de líneas eléctricas</a:t>
            </a:r>
          </a:p>
          <a:p>
            <a:pPr>
              <a:lnSpc>
                <a:spcPct val="80000"/>
              </a:lnSpc>
              <a:buFont typeface="Wingdings" charset="2"/>
              <a:buNone/>
            </a:pPr>
            <a:endParaRPr lang="es-ES" altLang="en-US" sz="2400"/>
          </a:p>
          <a:p>
            <a:pPr>
              <a:lnSpc>
                <a:spcPct val="80000"/>
              </a:lnSpc>
              <a:buFont typeface="Wingdings" charset="2"/>
              <a:buNone/>
            </a:pPr>
            <a:endParaRPr lang="es-ES" altLang="en-US" sz="2800"/>
          </a:p>
        </p:txBody>
      </p:sp>
      <p:pic>
        <p:nvPicPr>
          <p:cNvPr id="74755" name="Picture 3" descr="Black &amp; Decker 18-Volt 22&quot; Cordless Dual-Action Hedgehog Hedge Trimmer - NHT51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609600"/>
            <a:ext cx="2476500" cy="2476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757" name="Picture 5" descr="Power Pruner PPA2101 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3733800"/>
            <a:ext cx="3152775" cy="1914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113_138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286000"/>
            <a:ext cx="8458200" cy="426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39" name="Line 3"/>
          <p:cNvSpPr>
            <a:spLocks noChangeShapeType="1"/>
          </p:cNvSpPr>
          <p:nvPr/>
        </p:nvSpPr>
        <p:spPr bwMode="auto">
          <a:xfrm rot="19465281" flipH="1" flipV="1">
            <a:off x="3276600" y="5181600"/>
            <a:ext cx="762000" cy="5334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40" name="Line 4"/>
          <p:cNvSpPr>
            <a:spLocks noChangeShapeType="1"/>
          </p:cNvSpPr>
          <p:nvPr/>
        </p:nvSpPr>
        <p:spPr bwMode="auto">
          <a:xfrm>
            <a:off x="3048000" y="3505200"/>
            <a:ext cx="0" cy="25146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41" name="Line 5"/>
          <p:cNvSpPr>
            <a:spLocks noChangeShapeType="1"/>
          </p:cNvSpPr>
          <p:nvPr/>
        </p:nvSpPr>
        <p:spPr bwMode="auto">
          <a:xfrm>
            <a:off x="7391400" y="3505200"/>
            <a:ext cx="0" cy="25908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44" name="Text Box 8"/>
          <p:cNvSpPr txBox="1">
            <a:spLocks noChangeArrowheads="1"/>
          </p:cNvSpPr>
          <p:nvPr/>
        </p:nvSpPr>
        <p:spPr bwMode="auto">
          <a:xfrm>
            <a:off x="838200" y="228600"/>
            <a:ext cx="70104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s-ES" altLang="en-US" sz="2400">
                <a:solidFill>
                  <a:schemeClr val="tx2"/>
                </a:solidFill>
              </a:rPr>
              <a:t>¿Cómo podar</a:t>
            </a:r>
            <a:r>
              <a:rPr lang="es-ES" altLang="en-US" sz="2400"/>
              <a:t> l</a:t>
            </a:r>
            <a:r>
              <a:rPr lang="es-ES" altLang="en-US" sz="2400">
                <a:solidFill>
                  <a:schemeClr val="tx2"/>
                </a:solidFill>
              </a:rPr>
              <a:t>os setos?</a:t>
            </a:r>
          </a:p>
          <a:p>
            <a:pPr>
              <a:buClr>
                <a:schemeClr val="hlink"/>
              </a:buClr>
              <a:buFont typeface="Wingdings" charset="2"/>
              <a:buChar char="§"/>
            </a:pPr>
            <a:r>
              <a:rPr lang="es-ES" altLang="en-US" sz="2000">
                <a:solidFill>
                  <a:schemeClr val="tx2"/>
                </a:solidFill>
              </a:rPr>
              <a:t>Hay que podarlos para que sean más anchos cerca del suelo</a:t>
            </a:r>
          </a:p>
          <a:p>
            <a:pPr>
              <a:buClr>
                <a:schemeClr val="hlink"/>
              </a:buClr>
              <a:buFont typeface="Wingdings" charset="2"/>
              <a:buChar char="§"/>
            </a:pPr>
            <a:r>
              <a:rPr lang="es-ES" altLang="en-US" sz="2000">
                <a:solidFill>
                  <a:schemeClr val="tx2"/>
                </a:solidFill>
              </a:rPr>
              <a:t>El sol podrá filtrar por el arbusto evitando la perdida de las hojas en el interior</a:t>
            </a:r>
          </a:p>
        </p:txBody>
      </p:sp>
      <p:sp>
        <p:nvSpPr>
          <p:cNvPr id="14345" name="Oval 9"/>
          <p:cNvSpPr>
            <a:spLocks noChangeArrowheads="1"/>
          </p:cNvSpPr>
          <p:nvPr/>
        </p:nvSpPr>
        <p:spPr bwMode="auto">
          <a:xfrm>
            <a:off x="3200400" y="3962400"/>
            <a:ext cx="914400" cy="9144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advTm="28765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14400"/>
            <a:ext cx="8229600" cy="1752600"/>
          </a:xfrm>
        </p:spPr>
        <p:txBody>
          <a:bodyPr/>
          <a:lstStyle/>
          <a:p>
            <a:pPr>
              <a:buFont typeface="Wingdings" charset="2"/>
              <a:buNone/>
            </a:pPr>
            <a:r>
              <a:rPr lang="es-ES" altLang="en-US" sz="2000">
                <a:solidFill>
                  <a:schemeClr val="tx2"/>
                </a:solidFill>
              </a:rPr>
              <a:t>La poda correcta para que los setos sean sanos es dejar el follaje cerca del</a:t>
            </a:r>
          </a:p>
          <a:p>
            <a:pPr>
              <a:buFont typeface="Wingdings" charset="2"/>
              <a:buNone/>
            </a:pPr>
            <a:r>
              <a:rPr lang="es-ES" altLang="en-US" sz="2000">
                <a:solidFill>
                  <a:schemeClr val="tx2"/>
                </a:solidFill>
              </a:rPr>
              <a:t>suelo 15% a 20 % más ancho que la copa.</a:t>
            </a:r>
          </a:p>
        </p:txBody>
      </p:sp>
      <p:pic>
        <p:nvPicPr>
          <p:cNvPr id="17412" name="Picture 4" descr="pruning 0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438400"/>
            <a:ext cx="8686800" cy="3733800"/>
          </a:xfrm>
          <a:prstGeom prst="rect">
            <a:avLst/>
          </a:prstGeom>
          <a:solidFill>
            <a:srgbClr val="FF0000"/>
          </a:solidFill>
        </p:spPr>
      </p:pic>
      <p:cxnSp>
        <p:nvCxnSpPr>
          <p:cNvPr id="17425" name="AutoShape 17"/>
          <p:cNvCxnSpPr>
            <a:cxnSpLocks noChangeShapeType="1"/>
            <a:stCxn id="17412" idx="1"/>
            <a:endCxn id="17412" idx="1"/>
          </p:cNvCxnSpPr>
          <p:nvPr/>
        </p:nvCxnSpPr>
        <p:spPr bwMode="auto">
          <a:xfrm>
            <a:off x="304800" y="4305300"/>
            <a:ext cx="0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7427" name="AutoShape 19"/>
          <p:cNvSpPr>
            <a:spLocks noChangeArrowheads="1"/>
          </p:cNvSpPr>
          <p:nvPr/>
        </p:nvSpPr>
        <p:spPr bwMode="auto">
          <a:xfrm rot="6634053">
            <a:off x="973931" y="4207669"/>
            <a:ext cx="976313" cy="485775"/>
          </a:xfrm>
          <a:prstGeom prst="rightArrow">
            <a:avLst>
              <a:gd name="adj1" fmla="val 50000"/>
              <a:gd name="adj2" fmla="val 50245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advTm="43696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113_1379"/>
          <p:cNvPicPr>
            <a:picLocks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600" y="3048000"/>
            <a:ext cx="7924800" cy="3505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5373" name="Text Box 13"/>
          <p:cNvSpPr txBox="1">
            <a:spLocks noChangeArrowheads="1"/>
          </p:cNvSpPr>
          <p:nvPr/>
        </p:nvSpPr>
        <p:spPr bwMode="auto">
          <a:xfrm>
            <a:off x="762000" y="228600"/>
            <a:ext cx="7315200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s-ES" altLang="en-US" sz="2400">
                <a:solidFill>
                  <a:schemeClr val="tx2"/>
                </a:solidFill>
              </a:rPr>
              <a:t>La planta apropiada para el sito apropiado:</a:t>
            </a:r>
          </a:p>
          <a:p>
            <a:pPr>
              <a:buClr>
                <a:schemeClr val="hlink"/>
              </a:buClr>
              <a:buFont typeface="Wingdings" charset="2"/>
              <a:buChar char="§"/>
            </a:pPr>
            <a:r>
              <a:rPr lang="es-ES" altLang="en-US" sz="2000">
                <a:solidFill>
                  <a:schemeClr val="tx2"/>
                </a:solidFill>
              </a:rPr>
              <a:t>Es un lugar chico, la selección correcta es un arbusto diminuto. Es posible que la poda no sea nunca necesario.</a:t>
            </a:r>
          </a:p>
          <a:p>
            <a:pPr>
              <a:buClr>
                <a:schemeClr val="hlink"/>
              </a:buClr>
              <a:buFont typeface="Wingdings" charset="2"/>
              <a:buChar char="§"/>
            </a:pPr>
            <a:r>
              <a:rPr lang="es-ES" altLang="en-US" sz="2000">
                <a:solidFill>
                  <a:schemeClr val="tx2"/>
                </a:solidFill>
              </a:rPr>
              <a:t>Si llegue el momento para podar, corte el arbusto al suelo dejando un cuarto de un metro de tronco ( 6 pulgadas) 4 a 6 semanas antes de que empiece la primavera.</a:t>
            </a:r>
          </a:p>
          <a:p>
            <a:pPr>
              <a:buClr>
                <a:schemeClr val="hlink"/>
              </a:buClr>
              <a:buFont typeface="Wingdings" charset="2"/>
              <a:buChar char="§"/>
            </a:pPr>
            <a:endParaRPr lang="es-ES" altLang="en-US" sz="2000">
              <a:solidFill>
                <a:schemeClr val="tx2"/>
              </a:solidFill>
            </a:endParaRPr>
          </a:p>
        </p:txBody>
      </p:sp>
    </p:spTree>
  </p:cSld>
  <p:clrMapOvr>
    <a:masterClrMapping/>
  </p:clrMapOvr>
  <p:transition advTm="50502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113_138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057400"/>
            <a:ext cx="8382000" cy="4535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435" name="Line 3"/>
          <p:cNvSpPr>
            <a:spLocks noChangeShapeType="1"/>
          </p:cNvSpPr>
          <p:nvPr/>
        </p:nvSpPr>
        <p:spPr bwMode="auto">
          <a:xfrm flipH="1">
            <a:off x="6172200" y="3276600"/>
            <a:ext cx="533400" cy="5334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36" name="Line 4"/>
          <p:cNvSpPr>
            <a:spLocks noChangeShapeType="1"/>
          </p:cNvSpPr>
          <p:nvPr/>
        </p:nvSpPr>
        <p:spPr bwMode="auto">
          <a:xfrm flipH="1">
            <a:off x="5715000" y="2895600"/>
            <a:ext cx="533400" cy="2286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38" name="Text Box 6"/>
          <p:cNvSpPr txBox="1">
            <a:spLocks noChangeArrowheads="1"/>
          </p:cNvSpPr>
          <p:nvPr/>
        </p:nvSpPr>
        <p:spPr bwMode="auto">
          <a:xfrm>
            <a:off x="898525" y="571500"/>
            <a:ext cx="7102475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s-ES" altLang="en-US" sz="2400">
                <a:solidFill>
                  <a:schemeClr val="tx2"/>
                </a:solidFill>
              </a:rPr>
              <a:t>¿Cómo podar los arbustos grandes?</a:t>
            </a:r>
          </a:p>
          <a:p>
            <a:pPr>
              <a:buClr>
                <a:schemeClr val="hlink"/>
              </a:buClr>
              <a:buFont typeface="Wingdings" charset="2"/>
              <a:buChar char="§"/>
            </a:pPr>
            <a:r>
              <a:rPr lang="es-ES" altLang="en-US" sz="2000">
                <a:solidFill>
                  <a:schemeClr val="tx2"/>
                </a:solidFill>
              </a:rPr>
              <a:t>Usando la corte entresaca y la podadora de mano, una opción es quitar las ramas individuales para seguir la línea original</a:t>
            </a:r>
          </a:p>
        </p:txBody>
      </p:sp>
    </p:spTree>
  </p:cSld>
  <p:clrMapOvr>
    <a:masterClrMapping/>
  </p:clrMapOvr>
  <p:transition advTm="45438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113_138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514600"/>
            <a:ext cx="7772400" cy="403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460" name="Text Box 4"/>
          <p:cNvSpPr txBox="1">
            <a:spLocks noChangeArrowheads="1"/>
          </p:cNvSpPr>
          <p:nvPr/>
        </p:nvSpPr>
        <p:spPr bwMode="auto">
          <a:xfrm>
            <a:off x="898525" y="228600"/>
            <a:ext cx="6950075" cy="2041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s-ES" altLang="en-US" sz="2400">
                <a:solidFill>
                  <a:schemeClr val="tx2"/>
                </a:solidFill>
              </a:rPr>
              <a:t>¿Cómo podar los arbustos grandes?</a:t>
            </a:r>
          </a:p>
          <a:p>
            <a:pPr>
              <a:buClr>
                <a:schemeClr val="hlink"/>
              </a:buClr>
              <a:buFont typeface="Wingdings" charset="2"/>
              <a:buChar char="§"/>
            </a:pPr>
            <a:r>
              <a:rPr lang="es-ES" altLang="en-US" sz="2000">
                <a:solidFill>
                  <a:schemeClr val="tx2"/>
                </a:solidFill>
              </a:rPr>
              <a:t>Para los arbustos que ya son muy grandes, otra opción es podarlos para imitar un árbol. </a:t>
            </a:r>
          </a:p>
          <a:p>
            <a:pPr>
              <a:buClr>
                <a:schemeClr val="hlink"/>
              </a:buClr>
              <a:buFont typeface="Wingdings" charset="2"/>
              <a:buChar char="§"/>
            </a:pPr>
            <a:r>
              <a:rPr lang="es-ES" altLang="en-US" sz="2000">
                <a:solidFill>
                  <a:schemeClr val="tx2"/>
                </a:solidFill>
              </a:rPr>
              <a:t>Use la corte entresaca para quitar las ramas de la parte inferior del arbusto.</a:t>
            </a:r>
          </a:p>
          <a:p>
            <a:pPr>
              <a:buClr>
                <a:schemeClr val="hlink"/>
              </a:buClr>
              <a:buFont typeface="Wingdings" charset="2"/>
              <a:buChar char="§"/>
            </a:pPr>
            <a:endParaRPr lang="es-ES" altLang="en-US" sz="2400">
              <a:solidFill>
                <a:schemeClr val="tx2"/>
              </a:solidFill>
            </a:endParaRPr>
          </a:p>
        </p:txBody>
      </p:sp>
    </p:spTree>
  </p:cSld>
  <p:clrMapOvr>
    <a:masterClrMapping/>
  </p:clrMapOvr>
  <p:transition advTm="37625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 descr="treelimb"/>
          <p:cNvPicPr>
            <a:picLocks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600" y="3048000"/>
            <a:ext cx="8077200" cy="3810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7173" name="Text Box 5"/>
          <p:cNvSpPr txBox="1">
            <a:spLocks noChangeArrowheads="1"/>
          </p:cNvSpPr>
          <p:nvPr/>
        </p:nvSpPr>
        <p:spPr bwMode="auto">
          <a:xfrm>
            <a:off x="1127125" y="1028700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 altLang="en-US"/>
          </a:p>
        </p:txBody>
      </p:sp>
      <p:sp>
        <p:nvSpPr>
          <p:cNvPr id="7175" name="AutoShape 7"/>
          <p:cNvSpPr>
            <a:spLocks noChangeArrowheads="1"/>
          </p:cNvSpPr>
          <p:nvPr/>
        </p:nvSpPr>
        <p:spPr bwMode="auto">
          <a:xfrm>
            <a:off x="1752600" y="5715000"/>
            <a:ext cx="457200" cy="2286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76" name="AutoShape 8"/>
          <p:cNvSpPr>
            <a:spLocks noChangeArrowheads="1"/>
          </p:cNvSpPr>
          <p:nvPr/>
        </p:nvSpPr>
        <p:spPr bwMode="auto">
          <a:xfrm rot="1952902">
            <a:off x="1752600" y="3505200"/>
            <a:ext cx="457200" cy="304800"/>
          </a:xfrm>
          <a:prstGeom prst="rightArrow">
            <a:avLst>
              <a:gd name="adj1" fmla="val 50000"/>
              <a:gd name="adj2" fmla="val 375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77" name="AutoShape 9"/>
          <p:cNvSpPr>
            <a:spLocks noChangeArrowheads="1"/>
          </p:cNvSpPr>
          <p:nvPr/>
        </p:nvSpPr>
        <p:spPr bwMode="auto">
          <a:xfrm>
            <a:off x="2514600" y="4114800"/>
            <a:ext cx="457200" cy="304800"/>
          </a:xfrm>
          <a:prstGeom prst="leftArrow">
            <a:avLst>
              <a:gd name="adj1" fmla="val 50000"/>
              <a:gd name="adj2" fmla="val 375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78" name="AutoShape 10"/>
          <p:cNvSpPr>
            <a:spLocks noChangeArrowheads="1"/>
          </p:cNvSpPr>
          <p:nvPr/>
        </p:nvSpPr>
        <p:spPr bwMode="auto">
          <a:xfrm flipH="1">
            <a:off x="6400800" y="5105400"/>
            <a:ext cx="457200" cy="2286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79" name="AutoShape 11"/>
          <p:cNvSpPr>
            <a:spLocks noChangeArrowheads="1"/>
          </p:cNvSpPr>
          <p:nvPr/>
        </p:nvSpPr>
        <p:spPr bwMode="auto">
          <a:xfrm rot="2225536">
            <a:off x="6858000" y="3810000"/>
            <a:ext cx="314325" cy="442913"/>
          </a:xfrm>
          <a:prstGeom prst="downArrow">
            <a:avLst>
              <a:gd name="adj1" fmla="val 50000"/>
              <a:gd name="adj2" fmla="val 35227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endParaRPr lang="en-US"/>
          </a:p>
        </p:txBody>
      </p:sp>
      <p:sp>
        <p:nvSpPr>
          <p:cNvPr id="7180" name="AutoShape 12"/>
          <p:cNvSpPr>
            <a:spLocks noChangeArrowheads="1"/>
          </p:cNvSpPr>
          <p:nvPr/>
        </p:nvSpPr>
        <p:spPr bwMode="auto">
          <a:xfrm rot="-2383587">
            <a:off x="6324600" y="4038600"/>
            <a:ext cx="314325" cy="519113"/>
          </a:xfrm>
          <a:prstGeom prst="downArrow">
            <a:avLst>
              <a:gd name="adj1" fmla="val 50000"/>
              <a:gd name="adj2" fmla="val 41288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endParaRPr lang="en-US"/>
          </a:p>
        </p:txBody>
      </p:sp>
      <p:sp>
        <p:nvSpPr>
          <p:cNvPr id="7182" name="Text Box 14"/>
          <p:cNvSpPr txBox="1">
            <a:spLocks noChangeArrowheads="1"/>
          </p:cNvSpPr>
          <p:nvPr/>
        </p:nvSpPr>
        <p:spPr bwMode="auto">
          <a:xfrm>
            <a:off x="457200" y="0"/>
            <a:ext cx="8305800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s-ES" altLang="en-US" sz="2400">
                <a:solidFill>
                  <a:schemeClr val="tx2"/>
                </a:solidFill>
              </a:rPr>
              <a:t>¿Cómo podar los árboles?</a:t>
            </a:r>
          </a:p>
          <a:p>
            <a:pPr>
              <a:buClr>
                <a:schemeClr val="hlink"/>
              </a:buClr>
              <a:buFont typeface="Wingdings" charset="2"/>
              <a:buChar char="§"/>
            </a:pPr>
            <a:r>
              <a:rPr lang="es-ES" altLang="en-US" sz="2000">
                <a:solidFill>
                  <a:schemeClr val="tx2"/>
                </a:solidFill>
              </a:rPr>
              <a:t>Es importante podar utilizando un proceso de 3 pasos.</a:t>
            </a:r>
          </a:p>
          <a:p>
            <a:pPr>
              <a:buClr>
                <a:schemeClr val="hlink"/>
              </a:buClr>
              <a:buFont typeface="Wingdings" charset="2"/>
              <a:buChar char="§"/>
            </a:pPr>
            <a:r>
              <a:rPr lang="es-ES" altLang="en-US" sz="2000">
                <a:solidFill>
                  <a:schemeClr val="tx2"/>
                </a:solidFill>
              </a:rPr>
              <a:t>El primer paso es mellar encima del sitio donde quiere cortar; un tercio del diámetro.</a:t>
            </a:r>
          </a:p>
          <a:p>
            <a:pPr>
              <a:buClr>
                <a:schemeClr val="hlink"/>
              </a:buClr>
              <a:buFont typeface="Wingdings" charset="2"/>
              <a:buChar char="§"/>
            </a:pPr>
            <a:r>
              <a:rPr lang="es-ES" altLang="en-US" sz="2000">
                <a:solidFill>
                  <a:schemeClr val="tx2"/>
                </a:solidFill>
              </a:rPr>
              <a:t>El segundo paso es cortar por encima de la ranura el diámetro entero de la rama</a:t>
            </a:r>
          </a:p>
          <a:p>
            <a:pPr>
              <a:buClr>
                <a:schemeClr val="hlink"/>
              </a:buClr>
              <a:buFont typeface="Wingdings" charset="2"/>
              <a:buChar char="§"/>
            </a:pPr>
            <a:r>
              <a:rPr lang="es-ES" altLang="en-US" sz="2000">
                <a:solidFill>
                  <a:schemeClr val="tx2"/>
                </a:solidFill>
              </a:rPr>
              <a:t>El tercer paso es cortar exactamente donde quiere quitar la rama; corte tan cerca del tronco como sea posible sin cortar la arruga de la corteza de la rama o el  collar de la rama.</a:t>
            </a:r>
          </a:p>
        </p:txBody>
      </p:sp>
    </p:spTree>
  </p:cSld>
  <p:clrMapOvr>
    <a:masterClrMapping/>
  </p:clrMapOvr>
  <p:transition advTm="130865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ES" altLang="en-US"/>
              <a:t>Una corte curada</a:t>
            </a:r>
          </a:p>
        </p:txBody>
      </p:sp>
      <p:pic>
        <p:nvPicPr>
          <p:cNvPr id="79877" name="Picture 5" descr="1-1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2057400"/>
            <a:ext cx="46482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113_132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2667000"/>
            <a:ext cx="7086600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532" name="Text Box 4"/>
          <p:cNvSpPr txBox="1">
            <a:spLocks noChangeArrowheads="1"/>
          </p:cNvSpPr>
          <p:nvPr/>
        </p:nvSpPr>
        <p:spPr bwMode="auto">
          <a:xfrm>
            <a:off x="1355725" y="495300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 altLang="en-US"/>
          </a:p>
        </p:txBody>
      </p:sp>
      <p:sp>
        <p:nvSpPr>
          <p:cNvPr id="22533" name="Text Box 5"/>
          <p:cNvSpPr txBox="1">
            <a:spLocks noChangeArrowheads="1"/>
          </p:cNvSpPr>
          <p:nvPr/>
        </p:nvSpPr>
        <p:spPr bwMode="auto">
          <a:xfrm>
            <a:off x="1524000" y="76200"/>
            <a:ext cx="5730875" cy="301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s-ES" altLang="en-US" sz="3200">
                <a:solidFill>
                  <a:schemeClr val="tx2"/>
                </a:solidFill>
              </a:rPr>
              <a:t>Antes de plantar, observe si el lugar es de verdad conveniente para el crecimiento vegetal. Esta consideración puede eliminar la poda futura.</a:t>
            </a:r>
          </a:p>
          <a:p>
            <a:endParaRPr lang="es-ES" altLang="en-US" sz="3200">
              <a:solidFill>
                <a:schemeClr val="tx2"/>
              </a:solidFill>
            </a:endParaRPr>
          </a:p>
        </p:txBody>
      </p:sp>
      <p:sp>
        <p:nvSpPr>
          <p:cNvPr id="22534" name="Text Box 6"/>
          <p:cNvSpPr txBox="1">
            <a:spLocks noChangeArrowheads="1"/>
          </p:cNvSpPr>
          <p:nvPr/>
        </p:nvSpPr>
        <p:spPr bwMode="auto">
          <a:xfrm>
            <a:off x="593725" y="2171700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 altLang="en-US"/>
          </a:p>
        </p:txBody>
      </p:sp>
    </p:spTree>
  </p:cSld>
  <p:clrMapOvr>
    <a:masterClrMapping/>
  </p:clrMapOvr>
  <p:transition advTm="26892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113_132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133600"/>
            <a:ext cx="7848600" cy="4554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555" name="Line 3"/>
          <p:cNvSpPr>
            <a:spLocks noChangeShapeType="1"/>
          </p:cNvSpPr>
          <p:nvPr/>
        </p:nvSpPr>
        <p:spPr bwMode="auto">
          <a:xfrm flipH="1">
            <a:off x="5105400" y="2362200"/>
            <a:ext cx="1143000" cy="4572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56" name="Line 4"/>
          <p:cNvSpPr>
            <a:spLocks noChangeShapeType="1"/>
          </p:cNvSpPr>
          <p:nvPr/>
        </p:nvSpPr>
        <p:spPr bwMode="auto">
          <a:xfrm rot="19146168" flipV="1">
            <a:off x="2667000" y="4953000"/>
            <a:ext cx="533400" cy="5334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57" name="Line 5"/>
          <p:cNvSpPr>
            <a:spLocks noChangeShapeType="1"/>
          </p:cNvSpPr>
          <p:nvPr/>
        </p:nvSpPr>
        <p:spPr bwMode="auto">
          <a:xfrm rot="1835760" flipH="1">
            <a:off x="6553200" y="3505200"/>
            <a:ext cx="685800" cy="4572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59" name="Text Box 7"/>
          <p:cNvSpPr txBox="1">
            <a:spLocks noChangeArrowheads="1"/>
          </p:cNvSpPr>
          <p:nvPr/>
        </p:nvSpPr>
        <p:spPr bwMode="auto">
          <a:xfrm>
            <a:off x="1431925" y="76200"/>
            <a:ext cx="6797675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s-ES" altLang="en-US" sz="2400">
                <a:solidFill>
                  <a:schemeClr val="tx2"/>
                </a:solidFill>
              </a:rPr>
              <a:t>¿Cómo podar?</a:t>
            </a:r>
          </a:p>
          <a:p>
            <a:pPr>
              <a:buClr>
                <a:schemeClr val="hlink"/>
              </a:buClr>
              <a:buFont typeface="Wingdings" charset="2"/>
              <a:buChar char="§"/>
            </a:pPr>
            <a:r>
              <a:rPr lang="es-ES" altLang="en-US" sz="2000">
                <a:solidFill>
                  <a:schemeClr val="tx2"/>
                </a:solidFill>
              </a:rPr>
              <a:t>La primera flecha indica una corte buena; el área se ha curado</a:t>
            </a:r>
          </a:p>
          <a:p>
            <a:pPr>
              <a:buClr>
                <a:schemeClr val="hlink"/>
              </a:buClr>
              <a:buFont typeface="Wingdings" charset="2"/>
              <a:buChar char="§"/>
            </a:pPr>
            <a:r>
              <a:rPr lang="es-ES" altLang="en-US" sz="2000">
                <a:solidFill>
                  <a:schemeClr val="tx2"/>
                </a:solidFill>
              </a:rPr>
              <a:t>La segunda flecha indica una corte que partió la corteza; no cortó por la rama completamente.  </a:t>
            </a:r>
          </a:p>
          <a:p>
            <a:pPr>
              <a:buClr>
                <a:schemeClr val="hlink"/>
              </a:buClr>
              <a:buFont typeface="Wingdings" charset="2"/>
              <a:buChar char="§"/>
            </a:pPr>
            <a:r>
              <a:rPr lang="es-ES" altLang="en-US" sz="2000">
                <a:solidFill>
                  <a:schemeClr val="tx2"/>
                </a:solidFill>
              </a:rPr>
              <a:t>La tercera flecha indica una corte</a:t>
            </a:r>
            <a:r>
              <a:rPr lang="es-ES" altLang="en-US">
                <a:solidFill>
                  <a:schemeClr val="tx2"/>
                </a:solidFill>
              </a:rPr>
              <a:t> </a:t>
            </a:r>
            <a:r>
              <a:rPr lang="es-ES" altLang="en-US" sz="2000">
                <a:solidFill>
                  <a:schemeClr val="tx2"/>
                </a:solidFill>
              </a:rPr>
              <a:t>que estaba demasiado lejos del collar de la rama.</a:t>
            </a:r>
          </a:p>
          <a:p>
            <a:pPr>
              <a:buClr>
                <a:schemeClr val="hlink"/>
              </a:buClr>
              <a:buFont typeface="Wingdings" charset="2"/>
              <a:buNone/>
            </a:pPr>
            <a:endParaRPr lang="es-ES" altLang="en-US" sz="2000">
              <a:solidFill>
                <a:schemeClr val="tx2"/>
              </a:solidFill>
            </a:endParaRPr>
          </a:p>
          <a:p>
            <a:pPr>
              <a:buClr>
                <a:schemeClr val="hlink"/>
              </a:buClr>
              <a:buFont typeface="Wingdings" charset="2"/>
              <a:buChar char="§"/>
            </a:pPr>
            <a:endParaRPr lang="es-ES" altLang="en-US" sz="2000">
              <a:solidFill>
                <a:schemeClr val="tx2"/>
              </a:solidFill>
            </a:endParaRPr>
          </a:p>
          <a:p>
            <a:endParaRPr lang="es-ES" altLang="en-US" sz="2000">
              <a:solidFill>
                <a:schemeClr val="tx2"/>
              </a:solidFill>
            </a:endParaRPr>
          </a:p>
        </p:txBody>
      </p:sp>
    </p:spTree>
  </p:cSld>
  <p:clrMapOvr>
    <a:masterClrMapping/>
  </p:clrMapOvr>
  <p:transition advTm="39860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113_137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2667000"/>
            <a:ext cx="70866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604" name="Text Box 4"/>
          <p:cNvSpPr txBox="1">
            <a:spLocks noChangeArrowheads="1"/>
          </p:cNvSpPr>
          <p:nvPr/>
        </p:nvSpPr>
        <p:spPr bwMode="auto">
          <a:xfrm>
            <a:off x="381000" y="914400"/>
            <a:ext cx="1841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Clr>
                <a:schemeClr val="hlink"/>
              </a:buClr>
              <a:buFont typeface="Wingdings" charset="2"/>
              <a:buNone/>
            </a:pPr>
            <a:endParaRPr lang="es-ES" altLang="en-US">
              <a:solidFill>
                <a:schemeClr val="tx2"/>
              </a:solidFill>
            </a:endParaRPr>
          </a:p>
          <a:p>
            <a:endParaRPr lang="es-ES" altLang="en-US"/>
          </a:p>
        </p:txBody>
      </p:sp>
      <p:sp>
        <p:nvSpPr>
          <p:cNvPr id="25605" name="Text Box 5"/>
          <p:cNvSpPr txBox="1">
            <a:spLocks noChangeArrowheads="1"/>
          </p:cNvSpPr>
          <p:nvPr/>
        </p:nvSpPr>
        <p:spPr bwMode="auto">
          <a:xfrm>
            <a:off x="898525" y="571500"/>
            <a:ext cx="6873875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s-ES" altLang="en-US" sz="2400">
                <a:solidFill>
                  <a:schemeClr val="tx2"/>
                </a:solidFill>
              </a:rPr>
              <a:t>¿Cómo podar un árbol?</a:t>
            </a:r>
          </a:p>
          <a:p>
            <a:pPr>
              <a:buClr>
                <a:schemeClr val="hlink"/>
              </a:buClr>
              <a:buFont typeface="Wingdings" charset="2"/>
              <a:buChar char="§"/>
            </a:pPr>
            <a:r>
              <a:rPr lang="es-ES" altLang="en-US" sz="2000">
                <a:solidFill>
                  <a:schemeClr val="tx2"/>
                </a:solidFill>
              </a:rPr>
              <a:t>Este árbol tiene muchas ramas centralizadas que salen de una unión; el resultado es varios uniones débiles.  </a:t>
            </a:r>
          </a:p>
          <a:p>
            <a:pPr>
              <a:buClr>
                <a:schemeClr val="hlink"/>
              </a:buClr>
              <a:buFont typeface="Wingdings" charset="2"/>
              <a:buChar char="§"/>
            </a:pPr>
            <a:r>
              <a:rPr lang="es-ES" altLang="en-US" sz="2000">
                <a:solidFill>
                  <a:schemeClr val="tx2"/>
                </a:solidFill>
              </a:rPr>
              <a:t>Es preferible podar el árbol tan pronto después de plantarlo como posible.</a:t>
            </a:r>
          </a:p>
        </p:txBody>
      </p:sp>
      <p:sp>
        <p:nvSpPr>
          <p:cNvPr id="25608" name="Oval 8"/>
          <p:cNvSpPr>
            <a:spLocks noChangeArrowheads="1"/>
          </p:cNvSpPr>
          <p:nvPr/>
        </p:nvSpPr>
        <p:spPr bwMode="auto">
          <a:xfrm>
            <a:off x="4191000" y="5029200"/>
            <a:ext cx="914400" cy="12192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advTm="36135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28600"/>
            <a:ext cx="8229600" cy="2590800"/>
          </a:xfrm>
        </p:spPr>
        <p:txBody>
          <a:bodyPr/>
          <a:lstStyle/>
          <a:p>
            <a:pPr>
              <a:buFont typeface="Wingdings" charset="2"/>
              <a:buNone/>
            </a:pPr>
            <a:r>
              <a:rPr lang="es-ES" altLang="en-US" sz="2400">
                <a:solidFill>
                  <a:schemeClr val="tx2"/>
                </a:solidFill>
                <a:effectLst/>
              </a:rPr>
              <a:t>¿Cómo podar los céspedes ornamentales?</a:t>
            </a:r>
          </a:p>
          <a:p>
            <a:pPr>
              <a:buSzTx/>
              <a:buFont typeface="Wingdings" charset="2"/>
              <a:buChar char="§"/>
            </a:pPr>
            <a:r>
              <a:rPr lang="es-ES" altLang="en-US" sz="2000">
                <a:solidFill>
                  <a:schemeClr val="tx2"/>
                </a:solidFill>
                <a:effectLst/>
              </a:rPr>
              <a:t>Al final del invierno o al principio de la primavera, es aconsejable podarlos antes de que salga la vegetación nueva.</a:t>
            </a:r>
          </a:p>
          <a:p>
            <a:pPr>
              <a:buSzTx/>
              <a:buFont typeface="Wingdings" charset="2"/>
              <a:buChar char="§"/>
            </a:pPr>
            <a:r>
              <a:rPr lang="es-ES" altLang="en-US" sz="2000">
                <a:solidFill>
                  <a:schemeClr val="tx2"/>
                </a:solidFill>
                <a:effectLst/>
              </a:rPr>
              <a:t>Es fácil cortarlos con la cortadora si es un área grande o la podadora de mano si es un área chica. </a:t>
            </a:r>
          </a:p>
        </p:txBody>
      </p:sp>
      <p:pic>
        <p:nvPicPr>
          <p:cNvPr id="27652" name="Picture 4" descr="pruning 0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667000"/>
            <a:ext cx="82296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655" name="AutoShape 7"/>
          <p:cNvSpPr>
            <a:spLocks noChangeArrowheads="1"/>
          </p:cNvSpPr>
          <p:nvPr/>
        </p:nvSpPr>
        <p:spPr bwMode="auto">
          <a:xfrm>
            <a:off x="7315200" y="5562600"/>
            <a:ext cx="976313" cy="485775"/>
          </a:xfrm>
          <a:prstGeom prst="leftArrow">
            <a:avLst>
              <a:gd name="adj1" fmla="val 50000"/>
              <a:gd name="adj2" fmla="val 50245"/>
            </a:avLst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advTm="33084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000" name="Picture 8" descr="4_b"/>
          <p:cNvPicPr>
            <a:picLocks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14600" y="1143000"/>
            <a:ext cx="4267200" cy="49879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229600" cy="1169987"/>
          </a:xfrm>
          <a:solidFill>
            <a:schemeClr val="accent1"/>
          </a:solidFill>
          <a:ln w="76200">
            <a:solidFill>
              <a:schemeClr val="tx2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s-ES" altLang="en-US" sz="4000" i="1">
                <a:solidFill>
                  <a:schemeClr val="tx1"/>
                </a:solidFill>
              </a:rPr>
              <a:t>Antes de operar la podadora motorizada</a:t>
            </a:r>
          </a:p>
        </p:txBody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1524000"/>
            <a:ext cx="4572000" cy="4572000"/>
          </a:xfrm>
        </p:spPr>
        <p:txBody>
          <a:bodyPr/>
          <a:lstStyle/>
          <a:p>
            <a:pPr>
              <a:lnSpc>
                <a:spcPct val="80000"/>
              </a:lnSpc>
            </a:pPr>
            <a:endParaRPr lang="es-ES" altLang="en-US" sz="2400"/>
          </a:p>
          <a:p>
            <a:pPr>
              <a:lnSpc>
                <a:spcPct val="80000"/>
              </a:lnSpc>
            </a:pPr>
            <a:endParaRPr lang="es-ES" altLang="en-US" sz="2400"/>
          </a:p>
          <a:p>
            <a:pPr>
              <a:lnSpc>
                <a:spcPct val="80000"/>
              </a:lnSpc>
            </a:pPr>
            <a:r>
              <a:rPr lang="es-ES" altLang="en-US" sz="2400"/>
              <a:t>Informe a su supervisor de cualquier condición pre-existente; infórmese de las instrucciones, evalué la condición del equipo, ajuste, afile, reemplace y repare lo necesario</a:t>
            </a:r>
            <a:endParaRPr lang="en-US" altLang="en-US" sz="2400"/>
          </a:p>
          <a:p>
            <a:pPr>
              <a:lnSpc>
                <a:spcPct val="80000"/>
              </a:lnSpc>
            </a:pPr>
            <a:r>
              <a:rPr lang="es-ES" altLang="en-US" sz="2400"/>
              <a:t>Siempre utilice el equipo de protección personal recomendado</a:t>
            </a:r>
            <a:endParaRPr lang="en-US" altLang="en-US" sz="2400"/>
          </a:p>
          <a:p>
            <a:pPr>
              <a:lnSpc>
                <a:spcPct val="80000"/>
              </a:lnSpc>
            </a:pPr>
            <a:r>
              <a:rPr lang="es-ES" altLang="en-US" sz="2400"/>
              <a:t>Nunca trabaje bajo la lluvia, fuertes vientos o baja visibilidad</a:t>
            </a:r>
          </a:p>
          <a:p>
            <a:pPr>
              <a:lnSpc>
                <a:spcPct val="80000"/>
              </a:lnSpc>
            </a:pPr>
            <a:endParaRPr lang="es-ES" altLang="en-US" sz="2400"/>
          </a:p>
        </p:txBody>
      </p:sp>
      <p:pic>
        <p:nvPicPr>
          <p:cNvPr id="68612" name="Picture 4" descr="071352690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4648200"/>
            <a:ext cx="32385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14" name="Picture 6" descr="advanc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1676400"/>
            <a:ext cx="20574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04800" y="1066800"/>
            <a:ext cx="5715000" cy="50292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s-ES" altLang="en-US" sz="2400"/>
              <a:t>No arranque el motor cerca de combustible ni dentro de lugares pobres de ventilación, arranque la maquina puesta en el suelo</a:t>
            </a:r>
            <a:endParaRPr lang="en-US" altLang="en-US" sz="2400"/>
          </a:p>
          <a:p>
            <a:pPr>
              <a:lnSpc>
                <a:spcPct val="80000"/>
              </a:lnSpc>
            </a:pPr>
            <a:r>
              <a:rPr lang="es-ES" altLang="en-US" sz="2400"/>
              <a:t>Permita que se enfrié el equipo antes de llenar de combustible</a:t>
            </a:r>
            <a:endParaRPr lang="en-US" altLang="en-US" sz="2400"/>
          </a:p>
          <a:p>
            <a:pPr>
              <a:lnSpc>
                <a:spcPct val="80000"/>
              </a:lnSpc>
            </a:pPr>
            <a:r>
              <a:rPr lang="es-ES" altLang="en-US" sz="2400"/>
              <a:t>Tenga cuidado cuando trabaje con equipos eléctricos, evite trabajar en lugares mojados, evite cortar extensiones eléctricas o cables</a:t>
            </a:r>
            <a:endParaRPr lang="en-US" altLang="en-US" sz="2400"/>
          </a:p>
          <a:p>
            <a:pPr>
              <a:lnSpc>
                <a:spcPct val="80000"/>
              </a:lnSpc>
            </a:pPr>
            <a:r>
              <a:rPr lang="es-ES" altLang="en-US" sz="2400"/>
              <a:t>Revise y limpie la zona de obstrucciones, mantenga a </a:t>
            </a:r>
          </a:p>
          <a:p>
            <a:pPr>
              <a:lnSpc>
                <a:spcPct val="80000"/>
              </a:lnSpc>
              <a:buFont typeface="Wingdings" charset="2"/>
              <a:buNone/>
            </a:pPr>
            <a:r>
              <a:rPr lang="es-ES" altLang="en-US" sz="2400"/>
              <a:t>    peatones a 15 metros de</a:t>
            </a:r>
          </a:p>
          <a:p>
            <a:pPr>
              <a:lnSpc>
                <a:spcPct val="80000"/>
              </a:lnSpc>
              <a:buFont typeface="Wingdings" charset="2"/>
              <a:buNone/>
            </a:pPr>
            <a:r>
              <a:rPr lang="es-ES" altLang="en-US" sz="2400"/>
              <a:t>    distancia</a:t>
            </a:r>
            <a:endParaRPr lang="en-US" altLang="en-US" sz="2400"/>
          </a:p>
          <a:p>
            <a:pPr>
              <a:lnSpc>
                <a:spcPct val="80000"/>
              </a:lnSpc>
            </a:pPr>
            <a:endParaRPr lang="es-ES" altLang="en-US" sz="2400"/>
          </a:p>
        </p:txBody>
      </p:sp>
      <p:pic>
        <p:nvPicPr>
          <p:cNvPr id="69639" name="Picture 7" descr="326p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524000"/>
            <a:ext cx="19050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41" name="Picture 9" descr="Husqvarna 326P5x Pole sa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4191000"/>
            <a:ext cx="2867025" cy="16002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838200" y="1447800"/>
            <a:ext cx="3962400" cy="4724400"/>
          </a:xfrm>
        </p:spPr>
        <p:txBody>
          <a:bodyPr/>
          <a:lstStyle/>
          <a:p>
            <a:r>
              <a:rPr lang="es-ES" altLang="en-US" sz="2400"/>
              <a:t>Este siempre alerta del trafico, trabaje de frente al trafico, no fumar  alrededor del equipo, no usar la máquina sobre un superficie inestable</a:t>
            </a:r>
            <a:endParaRPr lang="en-US" altLang="en-US" sz="2400"/>
          </a:p>
          <a:p>
            <a:r>
              <a:rPr lang="es-ES" altLang="en-US" sz="2400"/>
              <a:t>Apague la máquina si no está funcionando correctamente</a:t>
            </a:r>
            <a:endParaRPr lang="en-US" altLang="en-US" sz="2400"/>
          </a:p>
          <a:p>
            <a:endParaRPr lang="es-ES" altLang="en-US" sz="2400"/>
          </a:p>
        </p:txBody>
      </p:sp>
      <p:pic>
        <p:nvPicPr>
          <p:cNvPr id="70659" name="Picture 3" descr="Traffic-calming devices are used to break up long uninterrupted street vistas that encourage speeding.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609600"/>
            <a:ext cx="2514600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660" name="Picture 4" descr="5-16-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3733800"/>
            <a:ext cx="3333750" cy="2505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>
          <a:solidFill>
            <a:schemeClr val="accent1"/>
          </a:solidFill>
          <a:ln w="76200">
            <a:solidFill>
              <a:schemeClr val="tx2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s-ES" altLang="en-US" i="1">
                <a:solidFill>
                  <a:schemeClr val="tx1"/>
                </a:solidFill>
              </a:rPr>
              <a:t>Carga de combustible</a:t>
            </a:r>
          </a:p>
        </p:txBody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981200"/>
            <a:ext cx="5481638" cy="4149725"/>
          </a:xfrm>
        </p:spPr>
        <p:txBody>
          <a:bodyPr/>
          <a:lstStyle/>
          <a:p>
            <a:r>
              <a:rPr lang="es-ES" altLang="en-US" sz="2400"/>
              <a:t>Apague el motor y deje que se enfrié</a:t>
            </a:r>
            <a:endParaRPr lang="en-US" altLang="en-US" sz="2400"/>
          </a:p>
          <a:p>
            <a:r>
              <a:rPr lang="es-ES" altLang="en-US" sz="2400"/>
              <a:t>Quite el tapón del combustible, manténgalo semi-cerrado hasta que la presión se libere</a:t>
            </a:r>
            <a:endParaRPr lang="en-US" altLang="en-US" sz="2400"/>
          </a:p>
          <a:p>
            <a:r>
              <a:rPr lang="es-ES" altLang="en-US" sz="2400"/>
              <a:t>Deje que la manguera termine de escurrir, manteniéndola adentro por unos segundos después de haber apagado la bomba, no sobrellene el tanque</a:t>
            </a:r>
            <a:endParaRPr lang="en-US" altLang="en-US" sz="2400"/>
          </a:p>
          <a:p>
            <a:endParaRPr lang="en-US" altLang="en-US" sz="2400"/>
          </a:p>
          <a:p>
            <a:endParaRPr lang="es-ES" altLang="en-US" sz="2800"/>
          </a:p>
        </p:txBody>
      </p:sp>
      <p:pic>
        <p:nvPicPr>
          <p:cNvPr id="71684" name="Picture 4" descr="12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3124200"/>
            <a:ext cx="2857500" cy="2371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838200" y="838200"/>
            <a:ext cx="4419600" cy="5257800"/>
          </a:xfrm>
        </p:spPr>
        <p:txBody>
          <a:bodyPr/>
          <a:lstStyle/>
          <a:p>
            <a:r>
              <a:rPr lang="es-ES" altLang="en-US" sz="2400"/>
              <a:t>Ponga de nuevo el tapón de combustible</a:t>
            </a:r>
            <a:endParaRPr lang="en-US" altLang="en-US" sz="2400"/>
          </a:p>
          <a:p>
            <a:r>
              <a:rPr lang="es-ES" altLang="en-US" sz="2400"/>
              <a:t>No fume ni tenga una llama abierta cerca del combustible</a:t>
            </a:r>
            <a:endParaRPr lang="en-US" altLang="en-US" sz="2400"/>
          </a:p>
          <a:p>
            <a:r>
              <a:rPr lang="es-ES" altLang="en-US" sz="2400"/>
              <a:t>Limpie inmediatamente residuo si se derrama</a:t>
            </a:r>
            <a:endParaRPr lang="en-US" altLang="en-US" sz="2400"/>
          </a:p>
          <a:p>
            <a:r>
              <a:rPr lang="es-ES" altLang="en-US" sz="2400"/>
              <a:t>No corra si su ropa agarra fuego, tirese al suelo y ruede en el piso. Utilice un extinguidor se alguien se está quemando</a:t>
            </a:r>
            <a:endParaRPr lang="en-US" altLang="en-US" sz="2400"/>
          </a:p>
          <a:p>
            <a:r>
              <a:rPr lang="es-ES" altLang="en-US" sz="2400"/>
              <a:t>No guardar la máquina con el tanque lleno de combustible</a:t>
            </a:r>
          </a:p>
          <a:p>
            <a:pPr>
              <a:buFont typeface="Wingdings" charset="2"/>
              <a:buNone/>
            </a:pPr>
            <a:endParaRPr lang="es-ES" altLang="en-US" sz="2400"/>
          </a:p>
          <a:p>
            <a:endParaRPr lang="es-ES" altLang="en-US" sz="2400"/>
          </a:p>
        </p:txBody>
      </p:sp>
      <p:pic>
        <p:nvPicPr>
          <p:cNvPr id="72707" name="Picture 3" descr="11 LB Halotron Fire Extinguisher-As Low As $266.00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3200400"/>
            <a:ext cx="1495425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708" name="Picture 4" descr="PLASTIC GAS CONTAINERS - BLITZ USA INC.: 50854 5G SELF VENT DIESEL CAN 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1066800"/>
            <a:ext cx="1676400" cy="1781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113_132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133600"/>
            <a:ext cx="7315200" cy="403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579" name="Line 3"/>
          <p:cNvSpPr>
            <a:spLocks noChangeShapeType="1"/>
          </p:cNvSpPr>
          <p:nvPr/>
        </p:nvSpPr>
        <p:spPr bwMode="auto">
          <a:xfrm flipV="1">
            <a:off x="2819400" y="5029200"/>
            <a:ext cx="914400" cy="2286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580" name="Line 4"/>
          <p:cNvSpPr>
            <a:spLocks noChangeShapeType="1"/>
          </p:cNvSpPr>
          <p:nvPr/>
        </p:nvSpPr>
        <p:spPr bwMode="auto">
          <a:xfrm flipH="1">
            <a:off x="6324600" y="4876800"/>
            <a:ext cx="990600" cy="1524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581" name="Line 5"/>
          <p:cNvSpPr>
            <a:spLocks noChangeShapeType="1"/>
          </p:cNvSpPr>
          <p:nvPr/>
        </p:nvSpPr>
        <p:spPr bwMode="auto">
          <a:xfrm flipV="1">
            <a:off x="2667000" y="3733800"/>
            <a:ext cx="685800" cy="2286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582" name="Line 6"/>
          <p:cNvSpPr>
            <a:spLocks noChangeShapeType="1"/>
          </p:cNvSpPr>
          <p:nvPr/>
        </p:nvSpPr>
        <p:spPr bwMode="auto">
          <a:xfrm flipV="1">
            <a:off x="3200400" y="2590800"/>
            <a:ext cx="1143000" cy="1524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584" name="Text Box 8"/>
          <p:cNvSpPr txBox="1">
            <a:spLocks noChangeArrowheads="1"/>
          </p:cNvSpPr>
          <p:nvPr/>
        </p:nvSpPr>
        <p:spPr bwMode="auto">
          <a:xfrm>
            <a:off x="914400" y="228600"/>
            <a:ext cx="7391400" cy="143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s-ES" altLang="en-US" sz="3200">
                <a:solidFill>
                  <a:schemeClr val="tx2"/>
                </a:solidFill>
              </a:rPr>
              <a:t>Plante las plantas para que crezcan sanas y </a:t>
            </a:r>
          </a:p>
          <a:p>
            <a:pPr algn="ctr"/>
            <a:r>
              <a:rPr lang="es-ES" altLang="en-US" sz="3200">
                <a:solidFill>
                  <a:schemeClr val="tx2"/>
                </a:solidFill>
              </a:rPr>
              <a:t>con un aspecto normal.</a:t>
            </a:r>
          </a:p>
          <a:p>
            <a:r>
              <a:rPr lang="es-ES" altLang="en-US" sz="2400"/>
              <a:t> </a:t>
            </a:r>
          </a:p>
        </p:txBody>
      </p:sp>
    </p:spTree>
  </p:cSld>
  <p:clrMapOvr>
    <a:masterClrMapping/>
  </p:clrMapOvr>
  <p:transition advTm="43666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aple">
  <a:themeElements>
    <a:clrScheme name="Maple 4">
      <a:dk1>
        <a:srgbClr val="008000"/>
      </a:dk1>
      <a:lt1>
        <a:srgbClr val="FFFFFF"/>
      </a:lt1>
      <a:dk2>
        <a:srgbClr val="005800"/>
      </a:dk2>
      <a:lt2>
        <a:srgbClr val="FFFFCC"/>
      </a:lt2>
      <a:accent1>
        <a:srgbClr val="00CC99"/>
      </a:accent1>
      <a:accent2>
        <a:srgbClr val="007825"/>
      </a:accent2>
      <a:accent3>
        <a:srgbClr val="AAB4AA"/>
      </a:accent3>
      <a:accent4>
        <a:srgbClr val="DADADA"/>
      </a:accent4>
      <a:accent5>
        <a:srgbClr val="AAE2CA"/>
      </a:accent5>
      <a:accent6>
        <a:srgbClr val="006C20"/>
      </a:accent6>
      <a:hlink>
        <a:srgbClr val="9966FF"/>
      </a:hlink>
      <a:folHlink>
        <a:srgbClr val="99CCFF"/>
      </a:folHlink>
    </a:clrScheme>
    <a:fontScheme name="Mapl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Maple 1">
        <a:dk1>
          <a:srgbClr val="BB5F03"/>
        </a:dk1>
        <a:lt1>
          <a:srgbClr val="FFFFFF"/>
        </a:lt1>
        <a:dk2>
          <a:srgbClr val="993300"/>
        </a:dk2>
        <a:lt2>
          <a:srgbClr val="FEEC94"/>
        </a:lt2>
        <a:accent1>
          <a:srgbClr val="FF9900"/>
        </a:accent1>
        <a:accent2>
          <a:srgbClr val="B76A03"/>
        </a:accent2>
        <a:accent3>
          <a:srgbClr val="CAADAA"/>
        </a:accent3>
        <a:accent4>
          <a:srgbClr val="DADADA"/>
        </a:accent4>
        <a:accent5>
          <a:srgbClr val="FFCAAA"/>
        </a:accent5>
        <a:accent6>
          <a:srgbClr val="A65F02"/>
        </a:accent6>
        <a:hlink>
          <a:srgbClr val="FFFFCC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ple 2">
        <a:dk1>
          <a:srgbClr val="EA9306"/>
        </a:dk1>
        <a:lt1>
          <a:srgbClr val="FFFFFF"/>
        </a:lt1>
        <a:dk2>
          <a:srgbClr val="FAC120"/>
        </a:dk2>
        <a:lt2>
          <a:srgbClr val="FFFDD1"/>
        </a:lt2>
        <a:accent1>
          <a:srgbClr val="CC6600"/>
        </a:accent1>
        <a:accent2>
          <a:srgbClr val="FF9933"/>
        </a:accent2>
        <a:accent3>
          <a:srgbClr val="FCDDAB"/>
        </a:accent3>
        <a:accent4>
          <a:srgbClr val="DADADA"/>
        </a:accent4>
        <a:accent5>
          <a:srgbClr val="E2B8AA"/>
        </a:accent5>
        <a:accent6>
          <a:srgbClr val="E78A2D"/>
        </a:accent6>
        <a:hlink>
          <a:srgbClr val="A50021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ple 3">
        <a:dk1>
          <a:srgbClr val="000000"/>
        </a:dk1>
        <a:lt1>
          <a:srgbClr val="FFFFCC"/>
        </a:lt1>
        <a:dk2>
          <a:srgbClr val="A26D18"/>
        </a:dk2>
        <a:lt2>
          <a:srgbClr val="F9D793"/>
        </a:lt2>
        <a:accent1>
          <a:srgbClr val="FFD05B"/>
        </a:accent1>
        <a:accent2>
          <a:srgbClr val="FEE1A8"/>
        </a:accent2>
        <a:accent3>
          <a:srgbClr val="FFFFE2"/>
        </a:accent3>
        <a:accent4>
          <a:srgbClr val="000000"/>
        </a:accent4>
        <a:accent5>
          <a:srgbClr val="FFE4B5"/>
        </a:accent5>
        <a:accent6>
          <a:srgbClr val="E6CC98"/>
        </a:accent6>
        <a:hlink>
          <a:srgbClr val="FF0000"/>
        </a:hlink>
        <a:folHlink>
          <a:srgbClr val="CC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ple 4">
        <a:dk1>
          <a:srgbClr val="008000"/>
        </a:dk1>
        <a:lt1>
          <a:srgbClr val="FFFFFF"/>
        </a:lt1>
        <a:dk2>
          <a:srgbClr val="005800"/>
        </a:dk2>
        <a:lt2>
          <a:srgbClr val="FFFFCC"/>
        </a:lt2>
        <a:accent1>
          <a:srgbClr val="00CC99"/>
        </a:accent1>
        <a:accent2>
          <a:srgbClr val="007825"/>
        </a:accent2>
        <a:accent3>
          <a:srgbClr val="AAB4AA"/>
        </a:accent3>
        <a:accent4>
          <a:srgbClr val="DADADA"/>
        </a:accent4>
        <a:accent5>
          <a:srgbClr val="AAE2CA"/>
        </a:accent5>
        <a:accent6>
          <a:srgbClr val="006C20"/>
        </a:accent6>
        <a:hlink>
          <a:srgbClr val="9966FF"/>
        </a:hlink>
        <a:folHlink>
          <a:srgbClr val="99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ple 5">
        <a:dk1>
          <a:srgbClr val="56925A"/>
        </a:dk1>
        <a:lt1>
          <a:srgbClr val="FFFFFF"/>
        </a:lt1>
        <a:dk2>
          <a:srgbClr val="6FB56D"/>
        </a:dk2>
        <a:lt2>
          <a:srgbClr val="FFFFCC"/>
        </a:lt2>
        <a:accent1>
          <a:srgbClr val="2B877C"/>
        </a:accent1>
        <a:accent2>
          <a:srgbClr val="5A9A5F"/>
        </a:accent2>
        <a:accent3>
          <a:srgbClr val="BBD7BA"/>
        </a:accent3>
        <a:accent4>
          <a:srgbClr val="DADADA"/>
        </a:accent4>
        <a:accent5>
          <a:srgbClr val="ACC3BF"/>
        </a:accent5>
        <a:accent6>
          <a:srgbClr val="518B55"/>
        </a:accent6>
        <a:hlink>
          <a:srgbClr val="99FF33"/>
        </a:hlink>
        <a:folHlink>
          <a:srgbClr val="CC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ple 6">
        <a:dk1>
          <a:srgbClr val="006699"/>
        </a:dk1>
        <a:lt1>
          <a:srgbClr val="FFFFFF"/>
        </a:lt1>
        <a:dk2>
          <a:srgbClr val="006666"/>
        </a:dk2>
        <a:lt2>
          <a:srgbClr val="CCECFF"/>
        </a:lt2>
        <a:accent1>
          <a:srgbClr val="00CCFF"/>
        </a:accent1>
        <a:accent2>
          <a:srgbClr val="017A83"/>
        </a:accent2>
        <a:accent3>
          <a:srgbClr val="AAB8B8"/>
        </a:accent3>
        <a:accent4>
          <a:srgbClr val="DADADA"/>
        </a:accent4>
        <a:accent5>
          <a:srgbClr val="AAE2FF"/>
        </a:accent5>
        <a:accent6>
          <a:srgbClr val="016E76"/>
        </a:accent6>
        <a:hlink>
          <a:srgbClr val="FFFFCC"/>
        </a:hlink>
        <a:folHlink>
          <a:srgbClr val="99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ple 7">
        <a:dk1>
          <a:srgbClr val="80ACC4"/>
        </a:dk1>
        <a:lt1>
          <a:srgbClr val="FFFFFF"/>
        </a:lt1>
        <a:dk2>
          <a:srgbClr val="B3D1DF"/>
        </a:dk2>
        <a:lt2>
          <a:srgbClr val="FFFFFF"/>
        </a:lt2>
        <a:accent1>
          <a:srgbClr val="5089A8"/>
        </a:accent1>
        <a:accent2>
          <a:srgbClr val="BBC6DB"/>
        </a:accent2>
        <a:accent3>
          <a:srgbClr val="D6E5EC"/>
        </a:accent3>
        <a:accent4>
          <a:srgbClr val="DADADA"/>
        </a:accent4>
        <a:accent5>
          <a:srgbClr val="B3C4D1"/>
        </a:accent5>
        <a:accent6>
          <a:srgbClr val="A9B3C6"/>
        </a:accent6>
        <a:hlink>
          <a:srgbClr val="0000FF"/>
        </a:hlink>
        <a:folHlink>
          <a:srgbClr val="00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ple 8">
        <a:dk1>
          <a:srgbClr val="5700AE"/>
        </a:dk1>
        <a:lt1>
          <a:srgbClr val="FFFFFF"/>
        </a:lt1>
        <a:dk2>
          <a:srgbClr val="7301CB"/>
        </a:dk2>
        <a:lt2>
          <a:srgbClr val="C5C5FF"/>
        </a:lt2>
        <a:accent1>
          <a:srgbClr val="9999FF"/>
        </a:accent1>
        <a:accent2>
          <a:srgbClr val="7000E0"/>
        </a:accent2>
        <a:accent3>
          <a:srgbClr val="BCAAE2"/>
        </a:accent3>
        <a:accent4>
          <a:srgbClr val="DADADA"/>
        </a:accent4>
        <a:accent5>
          <a:srgbClr val="CACAFF"/>
        </a:accent5>
        <a:accent6>
          <a:srgbClr val="6500CB"/>
        </a:accent6>
        <a:hlink>
          <a:srgbClr val="99F3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ple 9">
        <a:dk1>
          <a:srgbClr val="003366"/>
        </a:dk1>
        <a:lt1>
          <a:srgbClr val="FFFFFF"/>
        </a:lt1>
        <a:dk2>
          <a:srgbClr val="003366"/>
        </a:dk2>
        <a:lt2>
          <a:srgbClr val="CBD5DF"/>
        </a:lt2>
        <a:accent1>
          <a:srgbClr val="A9BEE9"/>
        </a:accent1>
        <a:accent2>
          <a:srgbClr val="D6E4F2"/>
        </a:accent2>
        <a:accent3>
          <a:srgbClr val="FFFFFF"/>
        </a:accent3>
        <a:accent4>
          <a:srgbClr val="002A56"/>
        </a:accent4>
        <a:accent5>
          <a:srgbClr val="D1DBF2"/>
        </a:accent5>
        <a:accent6>
          <a:srgbClr val="C2CFDB"/>
        </a:accent6>
        <a:hlink>
          <a:srgbClr val="0000CC"/>
        </a:hlink>
        <a:folHlink>
          <a:srgbClr val="8668E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Maple</Template>
  <TotalTime>1</TotalTime>
  <Words>1213</Words>
  <Application>Microsoft Macintosh PowerPoint</Application>
  <PresentationFormat>On-screen Show (4:3)</PresentationFormat>
  <Paragraphs>113</Paragraphs>
  <Slides>33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7" baseType="lpstr">
      <vt:lpstr>Arial</vt:lpstr>
      <vt:lpstr>Times New Roman</vt:lpstr>
      <vt:lpstr>Wingdings</vt:lpstr>
      <vt:lpstr>Maple</vt:lpstr>
      <vt:lpstr>PowerPoint Presentation</vt:lpstr>
      <vt:lpstr>La Poda</vt:lpstr>
      <vt:lpstr>PowerPoint Presentation</vt:lpstr>
      <vt:lpstr>Antes de operar la podadora motorizada</vt:lpstr>
      <vt:lpstr>PowerPoint Presentation</vt:lpstr>
      <vt:lpstr>PowerPoint Presentation</vt:lpstr>
      <vt:lpstr>Carga de combustible</vt:lpstr>
      <vt:lpstr>PowerPoint Presentation</vt:lpstr>
      <vt:lpstr>PowerPoint Presentation</vt:lpstr>
      <vt:lpstr>La Corte Descopada</vt:lpstr>
      <vt:lpstr>La Corte de Entresaca</vt:lpstr>
      <vt:lpstr>Corte correctamente según la yema</vt:lpstr>
      <vt:lpstr>PowerPoint Presentation</vt:lpstr>
      <vt:lpstr>PowerPoint Presentation</vt:lpstr>
      <vt:lpstr>Precauciones con las herramientas de mano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La podadora  (Pruner)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Una corte curada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George Braman</dc:creator>
  <cp:lastModifiedBy>George Braman</cp:lastModifiedBy>
  <cp:revision>1</cp:revision>
  <dcterms:created xsi:type="dcterms:W3CDTF">2015-09-08T04:39:24Z</dcterms:created>
  <dcterms:modified xsi:type="dcterms:W3CDTF">2015-09-08T04:41:03Z</dcterms:modified>
</cp:coreProperties>
</file>